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2"/>
  </p:notesMasterIdLst>
  <p:sldIdLst>
    <p:sldId id="257" r:id="rId5"/>
    <p:sldId id="280" r:id="rId6"/>
    <p:sldId id="282" r:id="rId7"/>
    <p:sldId id="281" r:id="rId8"/>
    <p:sldId id="283" r:id="rId9"/>
    <p:sldId id="258" r:id="rId10"/>
    <p:sldId id="259" r:id="rId11"/>
    <p:sldId id="260" r:id="rId12"/>
    <p:sldId id="275" r:id="rId13"/>
    <p:sldId id="261" r:id="rId14"/>
    <p:sldId id="262" r:id="rId15"/>
    <p:sldId id="277" r:id="rId16"/>
    <p:sldId id="276" r:id="rId17"/>
    <p:sldId id="279" r:id="rId18"/>
    <p:sldId id="263" r:id="rId19"/>
    <p:sldId id="264" r:id="rId20"/>
    <p:sldId id="265" r:id="rId21"/>
    <p:sldId id="266" r:id="rId22"/>
    <p:sldId id="267" r:id="rId23"/>
    <p:sldId id="285" r:id="rId24"/>
    <p:sldId id="268" r:id="rId25"/>
    <p:sldId id="271" r:id="rId26"/>
    <p:sldId id="272" r:id="rId27"/>
    <p:sldId id="273" r:id="rId28"/>
    <p:sldId id="284" r:id="rId29"/>
    <p:sldId id="286"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2BD470-9F92-6F46-AB90-E996CFFE4B25}" v="1881" dt="2020-12-12T09:40:45.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69" autoAdjust="0"/>
    <p:restoredTop sz="70922" autoAdjust="0"/>
  </p:normalViewPr>
  <p:slideViewPr>
    <p:cSldViewPr snapToGrid="0">
      <p:cViewPr varScale="1">
        <p:scale>
          <a:sx n="159" d="100"/>
          <a:sy n="159" d="100"/>
        </p:scale>
        <p:origin x="156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Hammond-Turner" userId="c39e8c698752cb15" providerId="LiveId" clId="{33B17357-022D-496B-9C4C-BB75DAAF357D}"/>
    <pc:docChg chg="undo custSel modSld">
      <pc:chgData name="Joel Hammond-Turner" userId="c39e8c698752cb15" providerId="LiveId" clId="{33B17357-022D-496B-9C4C-BB75DAAF357D}" dt="2020-12-08T17:27:03.265" v="815" actId="1036"/>
      <pc:docMkLst>
        <pc:docMk/>
      </pc:docMkLst>
      <pc:sldChg chg="addSp delSp modSp mod modAnim">
        <pc:chgData name="Joel Hammond-Turner" userId="c39e8c698752cb15" providerId="LiveId" clId="{33B17357-022D-496B-9C4C-BB75DAAF357D}" dt="2020-12-08T16:55:46.006" v="548"/>
        <pc:sldMkLst>
          <pc:docMk/>
          <pc:sldMk cId="364874901" sldId="259"/>
        </pc:sldMkLst>
        <pc:spChg chg="add del mod">
          <ac:chgData name="Joel Hammond-Turner" userId="c39e8c698752cb15" providerId="LiveId" clId="{33B17357-022D-496B-9C4C-BB75DAAF357D}" dt="2020-12-08T16:32:46.817" v="467" actId="113"/>
          <ac:spMkLst>
            <pc:docMk/>
            <pc:sldMk cId="364874901" sldId="259"/>
            <ac:spMk id="3" creationId="{B63E6E4D-CF22-5043-8941-D93030541ABB}"/>
          </ac:spMkLst>
        </pc:spChg>
        <pc:spChg chg="mod">
          <ac:chgData name="Joel Hammond-Turner" userId="c39e8c698752cb15" providerId="LiveId" clId="{33B17357-022D-496B-9C4C-BB75DAAF357D}" dt="2020-12-08T16:30:06.809" v="466" actId="20577"/>
          <ac:spMkLst>
            <pc:docMk/>
            <pc:sldMk cId="364874901" sldId="259"/>
            <ac:spMk id="4" creationId="{E87E0CDC-805C-BF43-8DE2-C2B6A2D54575}"/>
          </ac:spMkLst>
        </pc:spChg>
        <pc:spChg chg="add del">
          <ac:chgData name="Joel Hammond-Turner" userId="c39e8c698752cb15" providerId="LiveId" clId="{33B17357-022D-496B-9C4C-BB75DAAF357D}" dt="2020-12-08T16:22:00.908" v="19"/>
          <ac:spMkLst>
            <pc:docMk/>
            <pc:sldMk cId="364874901" sldId="259"/>
            <ac:spMk id="5" creationId="{546C0CF0-242C-4673-BE8E-72C012D0A491}"/>
          </ac:spMkLst>
        </pc:spChg>
        <pc:spChg chg="add del mod">
          <ac:chgData name="Joel Hammond-Turner" userId="c39e8c698752cb15" providerId="LiveId" clId="{33B17357-022D-496B-9C4C-BB75DAAF357D}" dt="2020-12-08T16:21:53.568" v="16" actId="478"/>
          <ac:spMkLst>
            <pc:docMk/>
            <pc:sldMk cId="364874901" sldId="259"/>
            <ac:spMk id="6" creationId="{B25851D9-8EDA-4592-A8D3-B37727024080}"/>
          </ac:spMkLst>
        </pc:spChg>
        <pc:spChg chg="add del mod">
          <ac:chgData name="Joel Hammond-Turner" userId="c39e8c698752cb15" providerId="LiveId" clId="{33B17357-022D-496B-9C4C-BB75DAAF357D}" dt="2020-12-08T16:22:00.261" v="18" actId="478"/>
          <ac:spMkLst>
            <pc:docMk/>
            <pc:sldMk cId="364874901" sldId="259"/>
            <ac:spMk id="7" creationId="{4196FF6A-587E-4C59-BAE7-9879BC08449E}"/>
          </ac:spMkLst>
        </pc:spChg>
        <pc:spChg chg="add mod">
          <ac:chgData name="Joel Hammond-Turner" userId="c39e8c698752cb15" providerId="LiveId" clId="{33B17357-022D-496B-9C4C-BB75DAAF357D}" dt="2020-12-08T16:50:07.492" v="521" actId="1076"/>
          <ac:spMkLst>
            <pc:docMk/>
            <pc:sldMk cId="364874901" sldId="259"/>
            <ac:spMk id="8" creationId="{D8FCA445-7D8C-44B1-A7FC-37A99055D912}"/>
          </ac:spMkLst>
        </pc:spChg>
        <pc:picChg chg="add mod">
          <ac:chgData name="Joel Hammond-Turner" userId="c39e8c698752cb15" providerId="LiveId" clId="{33B17357-022D-496B-9C4C-BB75DAAF357D}" dt="2020-12-08T16:49:13.743" v="481" actId="1076"/>
          <ac:picMkLst>
            <pc:docMk/>
            <pc:sldMk cId="364874901" sldId="259"/>
            <ac:picMk id="1028" creationId="{03F4E56B-F08B-4BCA-9FCC-7EE1DB088FBC}"/>
          </ac:picMkLst>
        </pc:picChg>
      </pc:sldChg>
      <pc:sldChg chg="addSp delSp modSp mod modAnim">
        <pc:chgData name="Joel Hammond-Turner" userId="c39e8c698752cb15" providerId="LiveId" clId="{33B17357-022D-496B-9C4C-BB75DAAF357D}" dt="2020-12-08T17:27:03.265" v="815" actId="1036"/>
        <pc:sldMkLst>
          <pc:docMk/>
          <pc:sldMk cId="2279369719" sldId="263"/>
        </pc:sldMkLst>
        <pc:spChg chg="mod ord">
          <ac:chgData name="Joel Hammond-Turner" userId="c39e8c698752cb15" providerId="LiveId" clId="{33B17357-022D-496B-9C4C-BB75DAAF357D}" dt="2020-12-08T17:27:03.265" v="815" actId="1036"/>
          <ac:spMkLst>
            <pc:docMk/>
            <pc:sldMk cId="2279369719" sldId="263"/>
            <ac:spMk id="3" creationId="{3B37BFCF-33C4-434D-99A7-533323CA94A3}"/>
          </ac:spMkLst>
        </pc:spChg>
        <pc:spChg chg="del">
          <ac:chgData name="Joel Hammond-Turner" userId="c39e8c698752cb15" providerId="LiveId" clId="{33B17357-022D-496B-9C4C-BB75DAAF357D}" dt="2020-12-08T17:06:57.058" v="617" actId="478"/>
          <ac:spMkLst>
            <pc:docMk/>
            <pc:sldMk cId="2279369719" sldId="263"/>
            <ac:spMk id="4" creationId="{59F25C2C-7B4E-0149-85DC-1444B269D4D1}"/>
          </ac:spMkLst>
        </pc:spChg>
        <pc:picChg chg="add mod">
          <ac:chgData name="Joel Hammond-Turner" userId="c39e8c698752cb15" providerId="LiveId" clId="{33B17357-022D-496B-9C4C-BB75DAAF357D}" dt="2020-12-08T17:07:14.773" v="619" actId="1076"/>
          <ac:picMkLst>
            <pc:docMk/>
            <pc:sldMk cId="2279369719" sldId="263"/>
            <ac:picMk id="5" creationId="{839F7C47-C024-4A24-8831-168EA585C9AB}"/>
          </ac:picMkLst>
        </pc:picChg>
      </pc:sldChg>
    </pc:docChg>
  </pc:docChgLst>
  <pc:docChgLst>
    <pc:chgData name="Joel Hammond-Turner" userId="c39e8c698752cb15" providerId="LiveId" clId="{1F2BD470-9F92-6F46-AB90-E996CFFE4B25}"/>
    <pc:docChg chg="undo custSel mod addSld delSld modSld sldOrd">
      <pc:chgData name="Joel Hammond-Turner" userId="c39e8c698752cb15" providerId="LiveId" clId="{1F2BD470-9F92-6F46-AB90-E996CFFE4B25}" dt="2020-12-12T09:40:45.072" v="6575"/>
      <pc:docMkLst>
        <pc:docMk/>
      </pc:docMkLst>
      <pc:sldChg chg="modTransition">
        <pc:chgData name="Joel Hammond-Turner" userId="c39e8c698752cb15" providerId="LiveId" clId="{1F2BD470-9F92-6F46-AB90-E996CFFE4B25}" dt="2020-12-11T18:00:20.466" v="4708"/>
        <pc:sldMkLst>
          <pc:docMk/>
          <pc:sldMk cId="2475805559" sldId="257"/>
        </pc:sldMkLst>
      </pc:sldChg>
      <pc:sldChg chg="addSp delSp modSp mod modTransition modAnim">
        <pc:chgData name="Joel Hammond-Turner" userId="c39e8c698752cb15" providerId="LiveId" clId="{1F2BD470-9F92-6F46-AB90-E996CFFE4B25}" dt="2020-12-11T18:00:20.466" v="4708"/>
        <pc:sldMkLst>
          <pc:docMk/>
          <pc:sldMk cId="263784652" sldId="258"/>
        </pc:sldMkLst>
        <pc:spChg chg="del mod">
          <ac:chgData name="Joel Hammond-Turner" userId="c39e8c698752cb15" providerId="LiveId" clId="{1F2BD470-9F92-6F46-AB90-E996CFFE4B25}" dt="2020-12-10T10:53:31.790" v="3794" actId="478"/>
          <ac:spMkLst>
            <pc:docMk/>
            <pc:sldMk cId="263784652" sldId="258"/>
            <ac:spMk id="2" creationId="{5E562972-3449-42D1-8185-B4BEFD52AB44}"/>
          </ac:spMkLst>
        </pc:spChg>
        <pc:spChg chg="add del mod">
          <ac:chgData name="Joel Hammond-Turner" userId="c39e8c698752cb15" providerId="LiveId" clId="{1F2BD470-9F92-6F46-AB90-E996CFFE4B25}" dt="2020-12-06T21:18:53.667" v="127" actId="478"/>
          <ac:spMkLst>
            <pc:docMk/>
            <pc:sldMk cId="263784652" sldId="258"/>
            <ac:spMk id="3" creationId="{4EF44BC4-D947-DD47-8BE1-D2FF9B230ECD}"/>
          </ac:spMkLst>
        </pc:spChg>
        <pc:spChg chg="add mod">
          <ac:chgData name="Joel Hammond-Turner" userId="c39e8c698752cb15" providerId="LiveId" clId="{1F2BD470-9F92-6F46-AB90-E996CFFE4B25}" dt="2020-12-06T21:48:24.745" v="139" actId="20577"/>
          <ac:spMkLst>
            <pc:docMk/>
            <pc:sldMk cId="263784652" sldId="258"/>
            <ac:spMk id="6" creationId="{097E9437-6C05-104E-924C-EAA5C45CF995}"/>
          </ac:spMkLst>
        </pc:spChg>
        <pc:spChg chg="add del mod">
          <ac:chgData name="Joel Hammond-Turner" userId="c39e8c698752cb15" providerId="LiveId" clId="{1F2BD470-9F92-6F46-AB90-E996CFFE4B25}" dt="2020-12-10T10:53:33.630" v="3795" actId="478"/>
          <ac:spMkLst>
            <pc:docMk/>
            <pc:sldMk cId="263784652" sldId="258"/>
            <ac:spMk id="8" creationId="{BFDC645F-3D13-CF41-B304-CDEA1D10D3AB}"/>
          </ac:spMkLst>
        </pc:spChg>
        <pc:spChg chg="add mod">
          <ac:chgData name="Joel Hammond-Turner" userId="c39e8c698752cb15" providerId="LiveId" clId="{1F2BD470-9F92-6F46-AB90-E996CFFE4B25}" dt="2020-12-10T10:57:30.794" v="3826" actId="20577"/>
          <ac:spMkLst>
            <pc:docMk/>
            <pc:sldMk cId="263784652" sldId="258"/>
            <ac:spMk id="11" creationId="{BA50460E-101D-3C48-AB66-31B1220807B7}"/>
          </ac:spMkLst>
        </pc:spChg>
        <pc:graphicFrameChg chg="mod">
          <ac:chgData name="Joel Hammond-Turner" userId="c39e8c698752cb15" providerId="LiveId" clId="{1F2BD470-9F92-6F46-AB90-E996CFFE4B25}" dt="2020-12-06T21:52:04.488" v="243" actId="20577"/>
          <ac:graphicFrameMkLst>
            <pc:docMk/>
            <pc:sldMk cId="263784652" sldId="258"/>
            <ac:graphicFrameMk id="4" creationId="{FF3F0D82-0AA6-45C3-8367-955CBFA02ED6}"/>
          </ac:graphicFrameMkLst>
        </pc:graphicFrameChg>
        <pc:picChg chg="add mod">
          <ac:chgData name="Joel Hammond-Turner" userId="c39e8c698752cb15" providerId="LiveId" clId="{1F2BD470-9F92-6F46-AB90-E996CFFE4B25}" dt="2020-12-06T21:46:51.266" v="132" actId="14100"/>
          <ac:picMkLst>
            <pc:docMk/>
            <pc:sldMk cId="263784652" sldId="258"/>
            <ac:picMk id="5" creationId="{42068A7D-0E87-8142-B70C-ECC53A59CBBF}"/>
          </ac:picMkLst>
        </pc:picChg>
        <pc:picChg chg="add del mod">
          <ac:chgData name="Joel Hammond-Turner" userId="c39e8c698752cb15" providerId="LiveId" clId="{1F2BD470-9F92-6F46-AB90-E996CFFE4B25}" dt="2020-12-06T21:53:11.271" v="247" actId="478"/>
          <ac:picMkLst>
            <pc:docMk/>
            <pc:sldMk cId="263784652" sldId="258"/>
            <ac:picMk id="1026" creationId="{AC748F19-F8AC-A345-9355-C3386C3D9379}"/>
          </ac:picMkLst>
        </pc:picChg>
        <pc:picChg chg="add del mod">
          <ac:chgData name="Joel Hammond-Turner" userId="c39e8c698752cb15" providerId="LiveId" clId="{1F2BD470-9F92-6F46-AB90-E996CFFE4B25}" dt="2020-12-06T21:53:09.197" v="246" actId="478"/>
          <ac:picMkLst>
            <pc:docMk/>
            <pc:sldMk cId="263784652" sldId="258"/>
            <ac:picMk id="1028" creationId="{A935D2CF-DB02-FA47-897D-9D9AFE98660D}"/>
          </ac:picMkLst>
        </pc:picChg>
      </pc:sldChg>
      <pc:sldChg chg="addSp delSp modSp new mod modTransition">
        <pc:chgData name="Joel Hammond-Turner" userId="c39e8c698752cb15" providerId="LiveId" clId="{1F2BD470-9F92-6F46-AB90-E996CFFE4B25}" dt="2020-12-11T18:00:20.466" v="4708"/>
        <pc:sldMkLst>
          <pc:docMk/>
          <pc:sldMk cId="364874901" sldId="259"/>
        </pc:sldMkLst>
        <pc:spChg chg="del mod">
          <ac:chgData name="Joel Hammond-Turner" userId="c39e8c698752cb15" providerId="LiveId" clId="{1F2BD470-9F92-6F46-AB90-E996CFFE4B25}" dt="2020-12-10T10:53:03.995" v="3754" actId="478"/>
          <ac:spMkLst>
            <pc:docMk/>
            <pc:sldMk cId="364874901" sldId="259"/>
            <ac:spMk id="2" creationId="{187B5886-189E-E642-8303-EF5A347D4E80}"/>
          </ac:spMkLst>
        </pc:spChg>
        <pc:spChg chg="mod">
          <ac:chgData name="Joel Hammond-Turner" userId="c39e8c698752cb15" providerId="LiveId" clId="{1F2BD470-9F92-6F46-AB90-E996CFFE4B25}" dt="2020-12-06T21:56:02.360" v="274" actId="20577"/>
          <ac:spMkLst>
            <pc:docMk/>
            <pc:sldMk cId="364874901" sldId="259"/>
            <ac:spMk id="3" creationId="{B63E6E4D-CF22-5043-8941-D93030541ABB}"/>
          </ac:spMkLst>
        </pc:spChg>
        <pc:spChg chg="mod">
          <ac:chgData name="Joel Hammond-Turner" userId="c39e8c698752cb15" providerId="LiveId" clId="{1F2BD470-9F92-6F46-AB90-E996CFFE4B25}" dt="2020-12-06T21:56:08.292" v="296" actId="20577"/>
          <ac:spMkLst>
            <pc:docMk/>
            <pc:sldMk cId="364874901" sldId="259"/>
            <ac:spMk id="4" creationId="{E87E0CDC-805C-BF43-8DE2-C2B6A2D54575}"/>
          </ac:spMkLst>
        </pc:spChg>
        <pc:spChg chg="add del mod">
          <ac:chgData name="Joel Hammond-Turner" userId="c39e8c698752cb15" providerId="LiveId" clId="{1F2BD470-9F92-6F46-AB90-E996CFFE4B25}" dt="2020-12-10T10:53:07.411" v="3755" actId="478"/>
          <ac:spMkLst>
            <pc:docMk/>
            <pc:sldMk cId="364874901" sldId="259"/>
            <ac:spMk id="6" creationId="{3AD2D943-6B36-CB40-AD34-A6F99E9E382C}"/>
          </ac:spMkLst>
        </pc:spChg>
        <pc:spChg chg="add mod">
          <ac:chgData name="Joel Hammond-Turner" userId="c39e8c698752cb15" providerId="LiveId" clId="{1F2BD470-9F92-6F46-AB90-E996CFFE4B25}" dt="2020-12-10T10:57:36.972" v="3832" actId="20577"/>
          <ac:spMkLst>
            <pc:docMk/>
            <pc:sldMk cId="364874901" sldId="259"/>
            <ac:spMk id="9" creationId="{E63F8677-9FA9-024A-9766-5380B0ABF802}"/>
          </ac:spMkLst>
        </pc:spChg>
      </pc:sldChg>
      <pc:sldChg chg="addSp delSp modSp new mod modTransition delAnim modAnim">
        <pc:chgData name="Joel Hammond-Turner" userId="c39e8c698752cb15" providerId="LiveId" clId="{1F2BD470-9F92-6F46-AB90-E996CFFE4B25}" dt="2020-12-11T18:00:20.466" v="4708"/>
        <pc:sldMkLst>
          <pc:docMk/>
          <pc:sldMk cId="1951464401" sldId="260"/>
        </pc:sldMkLst>
        <pc:spChg chg="mod">
          <ac:chgData name="Joel Hammond-Turner" userId="c39e8c698752cb15" providerId="LiveId" clId="{1F2BD470-9F92-6F46-AB90-E996CFFE4B25}" dt="2020-12-10T09:16:07.682" v="3435" actId="20577"/>
          <ac:spMkLst>
            <pc:docMk/>
            <pc:sldMk cId="1951464401" sldId="260"/>
            <ac:spMk id="2" creationId="{04C35CD8-FBC8-6E43-A688-4799C979CAFA}"/>
          </ac:spMkLst>
        </pc:spChg>
        <pc:spChg chg="del mod">
          <ac:chgData name="Joel Hammond-Turner" userId="c39e8c698752cb15" providerId="LiveId" clId="{1F2BD470-9F92-6F46-AB90-E996CFFE4B25}" dt="2020-12-10T09:11:45.319" v="3316" actId="478"/>
          <ac:spMkLst>
            <pc:docMk/>
            <pc:sldMk cId="1951464401" sldId="260"/>
            <ac:spMk id="3" creationId="{BECAEEBA-B899-CE40-8805-4DF18E978F0B}"/>
          </ac:spMkLst>
        </pc:spChg>
        <pc:spChg chg="del">
          <ac:chgData name="Joel Hammond-Turner" userId="c39e8c698752cb15" providerId="LiveId" clId="{1F2BD470-9F92-6F46-AB90-E996CFFE4B25}" dt="2020-12-06T21:59:29.587" v="321" actId="478"/>
          <ac:spMkLst>
            <pc:docMk/>
            <pc:sldMk cId="1951464401" sldId="260"/>
            <ac:spMk id="4" creationId="{E46CFFD1-E0D2-D642-95F3-C8E82FF15AD3}"/>
          </ac:spMkLst>
        </pc:spChg>
        <pc:spChg chg="add del mod">
          <ac:chgData name="Joel Hammond-Turner" userId="c39e8c698752cb15" providerId="LiveId" clId="{1F2BD470-9F92-6F46-AB90-E996CFFE4B25}" dt="2020-12-10T09:11:41.065" v="3315" actId="478"/>
          <ac:spMkLst>
            <pc:docMk/>
            <pc:sldMk cId="1951464401" sldId="260"/>
            <ac:spMk id="5" creationId="{70119B1B-6171-4F44-8CAB-CDB655665995}"/>
          </ac:spMkLst>
        </pc:spChg>
        <pc:spChg chg="add mod">
          <ac:chgData name="Joel Hammond-Turner" userId="c39e8c698752cb15" providerId="LiveId" clId="{1F2BD470-9F92-6F46-AB90-E996CFFE4B25}" dt="2020-12-10T09:14:32.044" v="3365" actId="14100"/>
          <ac:spMkLst>
            <pc:docMk/>
            <pc:sldMk cId="1951464401" sldId="260"/>
            <ac:spMk id="7" creationId="{095AD7C6-62D4-E94B-9856-7B3693CB3641}"/>
          </ac:spMkLst>
        </pc:spChg>
        <pc:spChg chg="add del mod">
          <ac:chgData name="Joel Hammond-Turner" userId="c39e8c698752cb15" providerId="LiveId" clId="{1F2BD470-9F92-6F46-AB90-E996CFFE4B25}" dt="2020-12-10T09:11:54.843" v="3317" actId="478"/>
          <ac:spMkLst>
            <pc:docMk/>
            <pc:sldMk cId="1951464401" sldId="260"/>
            <ac:spMk id="8" creationId="{C62D7138-45E3-2843-A475-E5877020F43D}"/>
          </ac:spMkLst>
        </pc:spChg>
        <pc:spChg chg="add del mod">
          <ac:chgData name="Joel Hammond-Turner" userId="c39e8c698752cb15" providerId="LiveId" clId="{1F2BD470-9F92-6F46-AB90-E996CFFE4B25}" dt="2020-12-07T08:27:35.737" v="1755"/>
          <ac:spMkLst>
            <pc:docMk/>
            <pc:sldMk cId="1951464401" sldId="260"/>
            <ac:spMk id="9" creationId="{D07B262A-7F1D-4F49-BBC6-720503CF8147}"/>
          </ac:spMkLst>
        </pc:spChg>
        <pc:spChg chg="add del mod">
          <ac:chgData name="Joel Hammond-Turner" userId="c39e8c698752cb15" providerId="LiveId" clId="{1F2BD470-9F92-6F46-AB90-E996CFFE4B25}" dt="2020-12-10T09:12:52.665" v="3325" actId="478"/>
          <ac:spMkLst>
            <pc:docMk/>
            <pc:sldMk cId="1951464401" sldId="260"/>
            <ac:spMk id="11" creationId="{F9794A30-DD63-B04E-B93D-84E9D9961B69}"/>
          </ac:spMkLst>
        </pc:spChg>
        <pc:picChg chg="add del mod">
          <ac:chgData name="Joel Hammond-Turner" userId="c39e8c698752cb15" providerId="LiveId" clId="{1F2BD470-9F92-6F46-AB90-E996CFFE4B25}" dt="2020-12-10T09:11:38.364" v="3314" actId="478"/>
          <ac:picMkLst>
            <pc:docMk/>
            <pc:sldMk cId="1951464401" sldId="260"/>
            <ac:picMk id="6" creationId="{CCA5EB6F-621E-CD48-AA00-C6455907E1A9}"/>
          </ac:picMkLst>
        </pc:picChg>
        <pc:picChg chg="add mod">
          <ac:chgData name="Joel Hammond-Turner" userId="c39e8c698752cb15" providerId="LiveId" clId="{1F2BD470-9F92-6F46-AB90-E996CFFE4B25}" dt="2020-12-10T09:14:52.248" v="3366" actId="1440"/>
          <ac:picMkLst>
            <pc:docMk/>
            <pc:sldMk cId="1951464401" sldId="260"/>
            <ac:picMk id="9218" creationId="{B49F034F-FA30-5D44-92AC-349F5AC73746}"/>
          </ac:picMkLst>
        </pc:picChg>
      </pc:sldChg>
      <pc:sldChg chg="new del">
        <pc:chgData name="Joel Hammond-Turner" userId="c39e8c698752cb15" providerId="LiveId" clId="{1F2BD470-9F92-6F46-AB90-E996CFFE4B25}" dt="2020-12-06T21:56:46.354" v="298" actId="2696"/>
        <pc:sldMkLst>
          <pc:docMk/>
          <pc:sldMk cId="3470796476" sldId="260"/>
        </pc:sldMkLst>
      </pc:sldChg>
      <pc:sldChg chg="addSp delSp modSp new mod modTransition modAnim">
        <pc:chgData name="Joel Hammond-Turner" userId="c39e8c698752cb15" providerId="LiveId" clId="{1F2BD470-9F92-6F46-AB90-E996CFFE4B25}" dt="2020-12-11T18:00:20.466" v="4708"/>
        <pc:sldMkLst>
          <pc:docMk/>
          <pc:sldMk cId="480504669" sldId="261"/>
        </pc:sldMkLst>
        <pc:spChg chg="del">
          <ac:chgData name="Joel Hammond-Turner" userId="c39e8c698752cb15" providerId="LiveId" clId="{1F2BD470-9F92-6F46-AB90-E996CFFE4B25}" dt="2020-12-06T22:19:47.934" v="1147" actId="478"/>
          <ac:spMkLst>
            <pc:docMk/>
            <pc:sldMk cId="480504669" sldId="261"/>
            <ac:spMk id="2" creationId="{8F6A4E5A-65D2-DE4F-BDE6-DCD34982E85F}"/>
          </ac:spMkLst>
        </pc:spChg>
        <pc:spChg chg="del">
          <ac:chgData name="Joel Hammond-Turner" userId="c39e8c698752cb15" providerId="LiveId" clId="{1F2BD470-9F92-6F46-AB90-E996CFFE4B25}" dt="2020-12-06T22:19:47.934" v="1147" actId="478"/>
          <ac:spMkLst>
            <pc:docMk/>
            <pc:sldMk cId="480504669" sldId="261"/>
            <ac:spMk id="3" creationId="{29E568A4-B995-1A4D-9CFF-D7EB393BCA75}"/>
          </ac:spMkLst>
        </pc:spChg>
        <pc:spChg chg="del">
          <ac:chgData name="Joel Hammond-Turner" userId="c39e8c698752cb15" providerId="LiveId" clId="{1F2BD470-9F92-6F46-AB90-E996CFFE4B25}" dt="2020-12-06T22:19:47.934" v="1147" actId="478"/>
          <ac:spMkLst>
            <pc:docMk/>
            <pc:sldMk cId="480504669" sldId="261"/>
            <ac:spMk id="4" creationId="{062F6060-F6CC-C741-A05A-31B160CD67FD}"/>
          </ac:spMkLst>
        </pc:spChg>
        <pc:spChg chg="add mod">
          <ac:chgData name="Joel Hammond-Turner" userId="c39e8c698752cb15" providerId="LiveId" clId="{1F2BD470-9F92-6F46-AB90-E996CFFE4B25}" dt="2020-12-06T22:35:18.007" v="1690" actId="20577"/>
          <ac:spMkLst>
            <pc:docMk/>
            <pc:sldMk cId="480504669" sldId="261"/>
            <ac:spMk id="5" creationId="{D5D077F8-FE2F-5A4B-9FDC-A42FAF2D167B}"/>
          </ac:spMkLst>
        </pc:spChg>
        <pc:spChg chg="add mod">
          <ac:chgData name="Joel Hammond-Turner" userId="c39e8c698752cb15" providerId="LiveId" clId="{1F2BD470-9F92-6F46-AB90-E996CFFE4B25}" dt="2020-12-07T08:28:13.797" v="1797" actId="1036"/>
          <ac:spMkLst>
            <pc:docMk/>
            <pc:sldMk cId="480504669" sldId="261"/>
            <ac:spMk id="6" creationId="{943CCF2B-0E88-CD4A-AE05-DEA526CC374F}"/>
          </ac:spMkLst>
        </pc:spChg>
        <pc:spChg chg="add mod">
          <ac:chgData name="Joel Hammond-Turner" userId="c39e8c698752cb15" providerId="LiveId" clId="{1F2BD470-9F92-6F46-AB90-E996CFFE4B25}" dt="2020-12-10T09:16:40.864" v="3506" actId="20577"/>
          <ac:spMkLst>
            <pc:docMk/>
            <pc:sldMk cId="480504669" sldId="261"/>
            <ac:spMk id="8" creationId="{32031104-7B9E-B64A-B967-BBDBFE22B48B}"/>
          </ac:spMkLst>
        </pc:spChg>
        <pc:picChg chg="add mod">
          <ac:chgData name="Joel Hammond-Turner" userId="c39e8c698752cb15" providerId="LiveId" clId="{1F2BD470-9F92-6F46-AB90-E996CFFE4B25}" dt="2020-12-07T08:28:13.797" v="1797" actId="1036"/>
          <ac:picMkLst>
            <pc:docMk/>
            <pc:sldMk cId="480504669" sldId="261"/>
            <ac:picMk id="7" creationId="{087C0CE9-9D15-2F4B-A5D0-9C54CA6549B8}"/>
          </ac:picMkLst>
        </pc:picChg>
      </pc:sldChg>
      <pc:sldChg chg="addSp delSp modSp new mod modTransition">
        <pc:chgData name="Joel Hammond-Turner" userId="c39e8c698752cb15" providerId="LiveId" clId="{1F2BD470-9F92-6F46-AB90-E996CFFE4B25}" dt="2020-12-11T18:00:20.466" v="4708"/>
        <pc:sldMkLst>
          <pc:docMk/>
          <pc:sldMk cId="703167813" sldId="262"/>
        </pc:sldMkLst>
        <pc:spChg chg="mod">
          <ac:chgData name="Joel Hammond-Turner" userId="c39e8c698752cb15" providerId="LiveId" clId="{1F2BD470-9F92-6F46-AB90-E996CFFE4B25}" dt="2020-12-07T08:30:17.320" v="1837" actId="20577"/>
          <ac:spMkLst>
            <pc:docMk/>
            <pc:sldMk cId="703167813" sldId="262"/>
            <ac:spMk id="2" creationId="{55F91749-83B6-BE4A-9A03-DD331A8D8883}"/>
          </ac:spMkLst>
        </pc:spChg>
        <pc:spChg chg="del mod">
          <ac:chgData name="Joel Hammond-Turner" userId="c39e8c698752cb15" providerId="LiveId" clId="{1F2BD470-9F92-6F46-AB90-E996CFFE4B25}" dt="2020-12-10T09:26:16.094" v="3590" actId="478"/>
          <ac:spMkLst>
            <pc:docMk/>
            <pc:sldMk cId="703167813" sldId="262"/>
            <ac:spMk id="3" creationId="{58270038-C174-1545-8096-79B4B56CA4DB}"/>
          </ac:spMkLst>
        </pc:spChg>
        <pc:spChg chg="del">
          <ac:chgData name="Joel Hammond-Turner" userId="c39e8c698752cb15" providerId="LiveId" clId="{1F2BD470-9F92-6F46-AB90-E996CFFE4B25}" dt="2020-12-06T22:31:31.091" v="1510"/>
          <ac:spMkLst>
            <pc:docMk/>
            <pc:sldMk cId="703167813" sldId="262"/>
            <ac:spMk id="4" creationId="{2E2416AA-3C0E-5549-BE40-261F77B388B9}"/>
          </ac:spMkLst>
        </pc:spChg>
        <pc:spChg chg="add del mod">
          <ac:chgData name="Joel Hammond-Turner" userId="c39e8c698752cb15" providerId="LiveId" clId="{1F2BD470-9F92-6F46-AB90-E996CFFE4B25}" dt="2020-12-10T09:26:21.709" v="3591" actId="478"/>
          <ac:spMkLst>
            <pc:docMk/>
            <pc:sldMk cId="703167813" sldId="262"/>
            <ac:spMk id="6" creationId="{9C657787-C973-864D-9EDA-58C7BFA0A304}"/>
          </ac:spMkLst>
        </pc:spChg>
        <pc:picChg chg="add mod">
          <ac:chgData name="Joel Hammond-Turner" userId="c39e8c698752cb15" providerId="LiveId" clId="{1F2BD470-9F92-6F46-AB90-E996CFFE4B25}" dt="2020-12-10T09:25:59.549" v="3588" actId="167"/>
          <ac:picMkLst>
            <pc:docMk/>
            <pc:sldMk cId="703167813" sldId="262"/>
            <ac:picMk id="2050" creationId="{0E78FEF8-5FAC-3E42-9DC7-E64F77DF3243}"/>
          </ac:picMkLst>
        </pc:picChg>
      </pc:sldChg>
      <pc:sldChg chg="addSp modSp new mod modTransition modAnim">
        <pc:chgData name="Joel Hammond-Turner" userId="c39e8c698752cb15" providerId="LiveId" clId="{1F2BD470-9F92-6F46-AB90-E996CFFE4B25}" dt="2020-12-11T18:00:20.466" v="4708"/>
        <pc:sldMkLst>
          <pc:docMk/>
          <pc:sldMk cId="2279369719" sldId="263"/>
        </pc:sldMkLst>
        <pc:spChg chg="mod">
          <ac:chgData name="Joel Hammond-Turner" userId="c39e8c698752cb15" providerId="LiveId" clId="{1F2BD470-9F92-6F46-AB90-E996CFFE4B25}" dt="2020-12-11T07:55:09.517" v="3864" actId="20577"/>
          <ac:spMkLst>
            <pc:docMk/>
            <pc:sldMk cId="2279369719" sldId="263"/>
            <ac:spMk id="2" creationId="{4069038D-DF6C-FB4D-A3BA-57BEFEFE8813}"/>
          </ac:spMkLst>
        </pc:spChg>
        <pc:spChg chg="mod">
          <ac:chgData name="Joel Hammond-Turner" userId="c39e8c698752cb15" providerId="LiveId" clId="{1F2BD470-9F92-6F46-AB90-E996CFFE4B25}" dt="2020-12-09T20:29:59.272" v="2509" actId="27636"/>
          <ac:spMkLst>
            <pc:docMk/>
            <pc:sldMk cId="2279369719" sldId="263"/>
            <ac:spMk id="3" creationId="{3B37BFCF-33C4-434D-99A7-533323CA94A3}"/>
          </ac:spMkLst>
        </pc:spChg>
        <pc:spChg chg="add mod">
          <ac:chgData name="Joel Hammond-Turner" userId="c39e8c698752cb15" providerId="LiveId" clId="{1F2BD470-9F92-6F46-AB90-E996CFFE4B25}" dt="2020-12-10T10:46:58.250" v="3702" actId="207"/>
          <ac:spMkLst>
            <pc:docMk/>
            <pc:sldMk cId="2279369719" sldId="263"/>
            <ac:spMk id="4" creationId="{759A3A25-50B0-554A-A622-520513D1E09B}"/>
          </ac:spMkLst>
        </pc:spChg>
        <pc:spChg chg="add mod">
          <ac:chgData name="Joel Hammond-Turner" userId="c39e8c698752cb15" providerId="LiveId" clId="{1F2BD470-9F92-6F46-AB90-E996CFFE4B25}" dt="2020-12-09T21:27:33.273" v="2653" actId="767"/>
          <ac:spMkLst>
            <pc:docMk/>
            <pc:sldMk cId="2279369719" sldId="263"/>
            <ac:spMk id="6" creationId="{80AE825E-B0D8-F84F-B6F3-550FA6EF894C}"/>
          </ac:spMkLst>
        </pc:spChg>
        <pc:spChg chg="add mod">
          <ac:chgData name="Joel Hammond-Turner" userId="c39e8c698752cb15" providerId="LiveId" clId="{1F2BD470-9F92-6F46-AB90-E996CFFE4B25}" dt="2020-12-10T10:46:05.047" v="3682" actId="1076"/>
          <ac:spMkLst>
            <pc:docMk/>
            <pc:sldMk cId="2279369719" sldId="263"/>
            <ac:spMk id="8" creationId="{89F6B926-1F7B-B94E-8F43-890DA7DAB547}"/>
          </ac:spMkLst>
        </pc:spChg>
        <pc:picChg chg="add mod">
          <ac:chgData name="Joel Hammond-Turner" userId="c39e8c698752cb15" providerId="LiveId" clId="{1F2BD470-9F92-6F46-AB90-E996CFFE4B25}" dt="2020-12-09T21:28:13.334" v="2656" actId="1076"/>
          <ac:picMkLst>
            <pc:docMk/>
            <pc:sldMk cId="2279369719" sldId="263"/>
            <ac:picMk id="5122" creationId="{7DBAE892-F5C1-114A-A730-7EE54A52189C}"/>
          </ac:picMkLst>
        </pc:picChg>
      </pc:sldChg>
      <pc:sldChg chg="addSp delSp modSp new mod modTransition modAnim">
        <pc:chgData name="Joel Hammond-Turner" userId="c39e8c698752cb15" providerId="LiveId" clId="{1F2BD470-9F92-6F46-AB90-E996CFFE4B25}" dt="2020-12-11T18:00:20.466" v="4708"/>
        <pc:sldMkLst>
          <pc:docMk/>
          <pc:sldMk cId="1427294534" sldId="264"/>
        </pc:sldMkLst>
        <pc:spChg chg="mod">
          <ac:chgData name="Joel Hammond-Turner" userId="c39e8c698752cb15" providerId="LiveId" clId="{1F2BD470-9F92-6F46-AB90-E996CFFE4B25}" dt="2020-12-09T08:43:49.861" v="2436" actId="20577"/>
          <ac:spMkLst>
            <pc:docMk/>
            <pc:sldMk cId="1427294534" sldId="264"/>
            <ac:spMk id="2" creationId="{EA2DD15B-60EA-FF42-927D-8AFBB1208DC1}"/>
          </ac:spMkLst>
        </pc:spChg>
        <pc:spChg chg="del">
          <ac:chgData name="Joel Hammond-Turner" userId="c39e8c698752cb15" providerId="LiveId" clId="{1F2BD470-9F92-6F46-AB90-E996CFFE4B25}" dt="2020-12-10T08:58:36.661" v="3308" actId="478"/>
          <ac:spMkLst>
            <pc:docMk/>
            <pc:sldMk cId="1427294534" sldId="264"/>
            <ac:spMk id="3" creationId="{31357DE7-E55A-B74A-9DAA-41095204301B}"/>
          </ac:spMkLst>
        </pc:spChg>
        <pc:spChg chg="del mod">
          <ac:chgData name="Joel Hammond-Turner" userId="c39e8c698752cb15" providerId="LiveId" clId="{1F2BD470-9F92-6F46-AB90-E996CFFE4B25}" dt="2020-12-10T08:58:33.744" v="3307" actId="478"/>
          <ac:spMkLst>
            <pc:docMk/>
            <pc:sldMk cId="1427294534" sldId="264"/>
            <ac:spMk id="4" creationId="{26C4D078-CE07-924F-A54F-61B4D40DC28A}"/>
          </ac:spMkLst>
        </pc:spChg>
        <pc:spChg chg="add mod">
          <ac:chgData name="Joel Hammond-Turner" userId="c39e8c698752cb15" providerId="LiveId" clId="{1F2BD470-9F92-6F46-AB90-E996CFFE4B25}" dt="2020-12-10T08:58:21.737" v="3305" actId="207"/>
          <ac:spMkLst>
            <pc:docMk/>
            <pc:sldMk cId="1427294534" sldId="264"/>
            <ac:spMk id="5" creationId="{B3F4DD10-C9B5-2A42-BDBE-E13CC1591153}"/>
          </ac:spMkLst>
        </pc:spChg>
        <pc:picChg chg="add mod">
          <ac:chgData name="Joel Hammond-Turner" userId="c39e8c698752cb15" providerId="LiveId" clId="{1F2BD470-9F92-6F46-AB90-E996CFFE4B25}" dt="2020-12-10T09:15:10.699" v="3367" actId="1440"/>
          <ac:picMkLst>
            <pc:docMk/>
            <pc:sldMk cId="1427294534" sldId="264"/>
            <ac:picMk id="8194" creationId="{D6E015D9-55AF-5E44-B012-BBFEFE829606}"/>
          </ac:picMkLst>
        </pc:picChg>
      </pc:sldChg>
      <pc:sldChg chg="addSp delSp modSp new mod modTransition delAnim modAnim">
        <pc:chgData name="Joel Hammond-Turner" userId="c39e8c698752cb15" providerId="LiveId" clId="{1F2BD470-9F92-6F46-AB90-E996CFFE4B25}" dt="2020-12-11T18:00:20.466" v="4708"/>
        <pc:sldMkLst>
          <pc:docMk/>
          <pc:sldMk cId="3671864189" sldId="265"/>
        </pc:sldMkLst>
        <pc:spChg chg="mod">
          <ac:chgData name="Joel Hammond-Turner" userId="c39e8c698752cb15" providerId="LiveId" clId="{1F2BD470-9F92-6F46-AB90-E996CFFE4B25}" dt="2020-12-09T07:50:54.223" v="1983" actId="20577"/>
          <ac:spMkLst>
            <pc:docMk/>
            <pc:sldMk cId="3671864189" sldId="265"/>
            <ac:spMk id="2" creationId="{C684C8C6-3A60-1446-8E01-D2C402F527B1}"/>
          </ac:spMkLst>
        </pc:spChg>
        <pc:spChg chg="mod">
          <ac:chgData name="Joel Hammond-Turner" userId="c39e8c698752cb15" providerId="LiveId" clId="{1F2BD470-9F92-6F46-AB90-E996CFFE4B25}" dt="2020-12-09T08:07:30.139" v="2205" actId="27636"/>
          <ac:spMkLst>
            <pc:docMk/>
            <pc:sldMk cId="3671864189" sldId="265"/>
            <ac:spMk id="3" creationId="{6669E62A-3071-014E-AFE9-8A3B0EA38CB5}"/>
          </ac:spMkLst>
        </pc:spChg>
        <pc:spChg chg="del mod">
          <ac:chgData name="Joel Hammond-Turner" userId="c39e8c698752cb15" providerId="LiveId" clId="{1F2BD470-9F92-6F46-AB90-E996CFFE4B25}" dt="2020-12-09T08:13:50.001" v="2281" actId="478"/>
          <ac:spMkLst>
            <pc:docMk/>
            <pc:sldMk cId="3671864189" sldId="265"/>
            <ac:spMk id="4" creationId="{0090A071-8565-174A-9E70-562F051724D7}"/>
          </ac:spMkLst>
        </pc:spChg>
        <pc:spChg chg="add del">
          <ac:chgData name="Joel Hammond-Turner" userId="c39e8c698752cb15" providerId="LiveId" clId="{1F2BD470-9F92-6F46-AB90-E996CFFE4B25}" dt="2020-12-09T07:57:45.540" v="2070"/>
          <ac:spMkLst>
            <pc:docMk/>
            <pc:sldMk cId="3671864189" sldId="265"/>
            <ac:spMk id="5" creationId="{8396B224-0DE8-B24D-A1AE-E26AF1C61E1C}"/>
          </ac:spMkLst>
        </pc:spChg>
        <pc:spChg chg="add del">
          <ac:chgData name="Joel Hammond-Turner" userId="c39e8c698752cb15" providerId="LiveId" clId="{1F2BD470-9F92-6F46-AB90-E996CFFE4B25}" dt="2020-12-09T08:05:58.055" v="2194"/>
          <ac:spMkLst>
            <pc:docMk/>
            <pc:sldMk cId="3671864189" sldId="265"/>
            <ac:spMk id="7" creationId="{B8579210-0923-D548-BD7F-C679FAE816D8}"/>
          </ac:spMkLst>
        </pc:spChg>
        <pc:spChg chg="add del mod">
          <ac:chgData name="Joel Hammond-Turner" userId="c39e8c698752cb15" providerId="LiveId" clId="{1F2BD470-9F92-6F46-AB90-E996CFFE4B25}" dt="2020-12-09T08:13:53.150" v="2282" actId="478"/>
          <ac:spMkLst>
            <pc:docMk/>
            <pc:sldMk cId="3671864189" sldId="265"/>
            <ac:spMk id="10" creationId="{D4EB4509-6B3C-764B-8B04-E99059CD89FF}"/>
          </ac:spMkLst>
        </pc:spChg>
        <pc:spChg chg="add mod">
          <ac:chgData name="Joel Hammond-Turner" userId="c39e8c698752cb15" providerId="LiveId" clId="{1F2BD470-9F92-6F46-AB90-E996CFFE4B25}" dt="2020-12-09T08:28:16.208" v="2355" actId="1076"/>
          <ac:spMkLst>
            <pc:docMk/>
            <pc:sldMk cId="3671864189" sldId="265"/>
            <ac:spMk id="11" creationId="{C660883C-10DB-5541-A100-78D51A55449A}"/>
          </ac:spMkLst>
        </pc:spChg>
        <pc:spChg chg="add del mod">
          <ac:chgData name="Joel Hammond-Turner" userId="c39e8c698752cb15" providerId="LiveId" clId="{1F2BD470-9F92-6F46-AB90-E996CFFE4B25}" dt="2020-12-09T08:24:17.731" v="2313" actId="478"/>
          <ac:spMkLst>
            <pc:docMk/>
            <pc:sldMk cId="3671864189" sldId="265"/>
            <ac:spMk id="13" creationId="{C6C36365-0F05-354B-B85A-1D61FBB5B166}"/>
          </ac:spMkLst>
        </pc:spChg>
        <pc:spChg chg="add del mod">
          <ac:chgData name="Joel Hammond-Turner" userId="c39e8c698752cb15" providerId="LiveId" clId="{1F2BD470-9F92-6F46-AB90-E996CFFE4B25}" dt="2020-12-09T08:24:11.586" v="2312" actId="478"/>
          <ac:spMkLst>
            <pc:docMk/>
            <pc:sldMk cId="3671864189" sldId="265"/>
            <ac:spMk id="15" creationId="{EAEA9A66-8D89-DA41-8290-629C624A838F}"/>
          </ac:spMkLst>
        </pc:spChg>
        <pc:spChg chg="add mod">
          <ac:chgData name="Joel Hammond-Turner" userId="c39e8c698752cb15" providerId="LiveId" clId="{1F2BD470-9F92-6F46-AB90-E996CFFE4B25}" dt="2020-12-09T08:28:02.077" v="2353" actId="1035"/>
          <ac:spMkLst>
            <pc:docMk/>
            <pc:sldMk cId="3671864189" sldId="265"/>
            <ac:spMk id="19" creationId="{BC1A12A4-6157-9A43-828A-D982630FEFE9}"/>
          </ac:spMkLst>
        </pc:spChg>
        <pc:spChg chg="add del mod">
          <ac:chgData name="Joel Hammond-Turner" userId="c39e8c698752cb15" providerId="LiveId" clId="{1F2BD470-9F92-6F46-AB90-E996CFFE4B25}" dt="2020-12-09T08:26:22.920" v="2329"/>
          <ac:spMkLst>
            <pc:docMk/>
            <pc:sldMk cId="3671864189" sldId="265"/>
            <ac:spMk id="21" creationId="{5E331418-253B-7A4E-AA7C-A21B3E2F3E56}"/>
          </ac:spMkLst>
        </pc:spChg>
        <pc:spChg chg="add mod">
          <ac:chgData name="Joel Hammond-Turner" userId="c39e8c698752cb15" providerId="LiveId" clId="{1F2BD470-9F92-6F46-AB90-E996CFFE4B25}" dt="2020-12-09T08:26:34.813" v="2332"/>
          <ac:spMkLst>
            <pc:docMk/>
            <pc:sldMk cId="3671864189" sldId="265"/>
            <ac:spMk id="22" creationId="{39E0D43D-4554-3543-83B3-E37C78960820}"/>
          </ac:spMkLst>
        </pc:spChg>
        <pc:grpChg chg="add mod">
          <ac:chgData name="Joel Hammond-Turner" userId="c39e8c698752cb15" providerId="LiveId" clId="{1F2BD470-9F92-6F46-AB90-E996CFFE4B25}" dt="2020-12-09T08:28:16.208" v="2355" actId="1076"/>
          <ac:grpSpMkLst>
            <pc:docMk/>
            <pc:sldMk cId="3671864189" sldId="265"/>
            <ac:grpSpMk id="14" creationId="{46F6C85F-27E0-7F4C-B01E-3A377ECAB29E}"/>
          </ac:grpSpMkLst>
        </pc:grpChg>
        <pc:grpChg chg="add mod">
          <ac:chgData name="Joel Hammond-Turner" userId="c39e8c698752cb15" providerId="LiveId" clId="{1F2BD470-9F92-6F46-AB90-E996CFFE4B25}" dt="2020-12-09T08:28:02.077" v="2353" actId="1035"/>
          <ac:grpSpMkLst>
            <pc:docMk/>
            <pc:sldMk cId="3671864189" sldId="265"/>
            <ac:grpSpMk id="16" creationId="{032EA3EE-40C8-CB41-85A5-A8D45E09A561}"/>
          </ac:grpSpMkLst>
        </pc:grpChg>
        <pc:grpChg chg="add">
          <ac:chgData name="Joel Hammond-Turner" userId="c39e8c698752cb15" providerId="LiveId" clId="{1F2BD470-9F92-6F46-AB90-E996CFFE4B25}" dt="2020-12-09T08:26:59.736" v="2338" actId="164"/>
          <ac:grpSpMkLst>
            <pc:docMk/>
            <pc:sldMk cId="3671864189" sldId="265"/>
            <ac:grpSpMk id="17" creationId="{D65FE673-BBE6-5B45-ADC3-BC93C0D6B8CC}"/>
          </ac:grpSpMkLst>
        </pc:grpChg>
        <pc:picChg chg="add mod">
          <ac:chgData name="Joel Hammond-Turner" userId="c39e8c698752cb15" providerId="LiveId" clId="{1F2BD470-9F92-6F46-AB90-E996CFFE4B25}" dt="2020-12-09T08:06:25.936" v="2199" actId="1076"/>
          <ac:picMkLst>
            <pc:docMk/>
            <pc:sldMk cId="3671864189" sldId="265"/>
            <ac:picMk id="6" creationId="{EBA148AB-87D2-D34D-9769-A9D3A1AED91C}"/>
          </ac:picMkLst>
        </pc:picChg>
        <pc:picChg chg="add mod">
          <ac:chgData name="Joel Hammond-Turner" userId="c39e8c698752cb15" providerId="LiveId" clId="{1F2BD470-9F92-6F46-AB90-E996CFFE4B25}" dt="2020-12-09T08:07:27.870" v="2202" actId="1076"/>
          <ac:picMkLst>
            <pc:docMk/>
            <pc:sldMk cId="3671864189" sldId="265"/>
            <ac:picMk id="8" creationId="{CCBA5A89-E4C9-4E4A-B914-24E938603649}"/>
          </ac:picMkLst>
        </pc:picChg>
        <pc:picChg chg="add mod">
          <ac:chgData name="Joel Hammond-Turner" userId="c39e8c698752cb15" providerId="LiveId" clId="{1F2BD470-9F92-6F46-AB90-E996CFFE4B25}" dt="2020-12-09T08:26:53.419" v="2337" actId="1076"/>
          <ac:picMkLst>
            <pc:docMk/>
            <pc:sldMk cId="3671864189" sldId="265"/>
            <ac:picMk id="3078" creationId="{1AF87737-497B-FD4D-A5A5-D37B946CDD70}"/>
          </ac:picMkLst>
        </pc:picChg>
        <pc:picChg chg="add mod">
          <ac:chgData name="Joel Hammond-Turner" userId="c39e8c698752cb15" providerId="LiveId" clId="{1F2BD470-9F92-6F46-AB90-E996CFFE4B25}" dt="2020-12-09T08:28:02.077" v="2353" actId="1035"/>
          <ac:picMkLst>
            <pc:docMk/>
            <pc:sldMk cId="3671864189" sldId="265"/>
            <ac:picMk id="3080" creationId="{98201229-C380-9A4D-B114-08F7E15BA9F6}"/>
          </ac:picMkLst>
        </pc:picChg>
        <pc:picChg chg="add mod">
          <ac:chgData name="Joel Hammond-Turner" userId="c39e8c698752cb15" providerId="LiveId" clId="{1F2BD470-9F92-6F46-AB90-E996CFFE4B25}" dt="2020-12-09T08:28:16.208" v="2355" actId="1076"/>
          <ac:picMkLst>
            <pc:docMk/>
            <pc:sldMk cId="3671864189" sldId="265"/>
            <ac:picMk id="3082" creationId="{5D770D52-14A6-194A-BCD7-23DFFC2B98D6}"/>
          </ac:picMkLst>
        </pc:picChg>
      </pc:sldChg>
      <pc:sldChg chg="addSp delSp modSp add mod modTransition addAnim delAnim modAnim">
        <pc:chgData name="Joel Hammond-Turner" userId="c39e8c698752cb15" providerId="LiveId" clId="{1F2BD470-9F92-6F46-AB90-E996CFFE4B25}" dt="2020-12-11T18:00:20.466" v="4708"/>
        <pc:sldMkLst>
          <pc:docMk/>
          <pc:sldMk cId="3780860768" sldId="266"/>
        </pc:sldMkLst>
        <pc:spChg chg="del">
          <ac:chgData name="Joel Hammond-Turner" userId="c39e8c698752cb15" providerId="LiveId" clId="{1F2BD470-9F92-6F46-AB90-E996CFFE4B25}" dt="2020-12-09T08:08:52.734" v="2216" actId="478"/>
          <ac:spMkLst>
            <pc:docMk/>
            <pc:sldMk cId="3780860768" sldId="266"/>
            <ac:spMk id="3" creationId="{6669E62A-3071-014E-AFE9-8A3B0EA38CB5}"/>
          </ac:spMkLst>
        </pc:spChg>
        <pc:spChg chg="mod">
          <ac:chgData name="Joel Hammond-Turner" userId="c39e8c698752cb15" providerId="LiveId" clId="{1F2BD470-9F92-6F46-AB90-E996CFFE4B25}" dt="2020-12-09T08:11:17.892" v="2256" actId="20577"/>
          <ac:spMkLst>
            <pc:docMk/>
            <pc:sldMk cId="3780860768" sldId="266"/>
            <ac:spMk id="4" creationId="{0090A071-8565-174A-9E70-562F051724D7}"/>
          </ac:spMkLst>
        </pc:spChg>
        <pc:spChg chg="add del mod">
          <ac:chgData name="Joel Hammond-Turner" userId="c39e8c698752cb15" providerId="LiveId" clId="{1F2BD470-9F92-6F46-AB90-E996CFFE4B25}" dt="2020-12-09T08:13:24.109" v="2279" actId="114"/>
          <ac:spMkLst>
            <pc:docMk/>
            <pc:sldMk cId="3780860768" sldId="266"/>
            <ac:spMk id="7" creationId="{A9C42017-B51D-7647-91E4-A16615A536EB}"/>
          </ac:spMkLst>
        </pc:spChg>
        <pc:picChg chg="add del">
          <ac:chgData name="Joel Hammond-Turner" userId="c39e8c698752cb15" providerId="LiveId" clId="{1F2BD470-9F92-6F46-AB90-E996CFFE4B25}" dt="2020-12-09T08:09:25.314" v="2225" actId="478"/>
          <ac:picMkLst>
            <pc:docMk/>
            <pc:sldMk cId="3780860768" sldId="266"/>
            <ac:picMk id="6" creationId="{EBA148AB-87D2-D34D-9769-A9D3A1AED91C}"/>
          </ac:picMkLst>
        </pc:picChg>
        <pc:picChg chg="add del">
          <ac:chgData name="Joel Hammond-Turner" userId="c39e8c698752cb15" providerId="LiveId" clId="{1F2BD470-9F92-6F46-AB90-E996CFFE4B25}" dt="2020-12-09T08:09:28.438" v="2226" actId="478"/>
          <ac:picMkLst>
            <pc:docMk/>
            <pc:sldMk cId="3780860768" sldId="266"/>
            <ac:picMk id="8" creationId="{CCBA5A89-E4C9-4E4A-B914-24E938603649}"/>
          </ac:picMkLst>
        </pc:picChg>
      </pc:sldChg>
      <pc:sldChg chg="addSp delSp modSp add mod modTransition delAnim">
        <pc:chgData name="Joel Hammond-Turner" userId="c39e8c698752cb15" providerId="LiveId" clId="{1F2BD470-9F92-6F46-AB90-E996CFFE4B25}" dt="2020-12-11T18:00:20.466" v="4708"/>
        <pc:sldMkLst>
          <pc:docMk/>
          <pc:sldMk cId="69069506" sldId="267"/>
        </pc:sldMkLst>
        <pc:spChg chg="mod">
          <ac:chgData name="Joel Hammond-Turner" userId="c39e8c698752cb15" providerId="LiveId" clId="{1F2BD470-9F92-6F46-AB90-E996CFFE4B25}" dt="2020-12-09T08:43:32.779" v="2391" actId="20577"/>
          <ac:spMkLst>
            <pc:docMk/>
            <pc:sldMk cId="69069506" sldId="267"/>
            <ac:spMk id="2" creationId="{EA2DD15B-60EA-FF42-927D-8AFBB1208DC1}"/>
          </ac:spMkLst>
        </pc:spChg>
        <pc:spChg chg="del">
          <ac:chgData name="Joel Hammond-Turner" userId="c39e8c698752cb15" providerId="LiveId" clId="{1F2BD470-9F92-6F46-AB90-E996CFFE4B25}" dt="2020-12-10T08:49:05.597" v="3292" actId="478"/>
          <ac:spMkLst>
            <pc:docMk/>
            <pc:sldMk cId="69069506" sldId="267"/>
            <ac:spMk id="3" creationId="{31357DE7-E55A-B74A-9DAA-41095204301B}"/>
          </ac:spMkLst>
        </pc:spChg>
        <pc:spChg chg="del mod">
          <ac:chgData name="Joel Hammond-Turner" userId="c39e8c698752cb15" providerId="LiveId" clId="{1F2BD470-9F92-6F46-AB90-E996CFFE4B25}" dt="2020-12-10T08:49:02.984" v="3291" actId="478"/>
          <ac:spMkLst>
            <pc:docMk/>
            <pc:sldMk cId="69069506" sldId="267"/>
            <ac:spMk id="4" creationId="{26C4D078-CE07-924F-A54F-61B4D40DC28A}"/>
          </ac:spMkLst>
        </pc:spChg>
        <pc:spChg chg="del mod">
          <ac:chgData name="Joel Hammond-Turner" userId="c39e8c698752cb15" providerId="LiveId" clId="{1F2BD470-9F92-6F46-AB90-E996CFFE4B25}" dt="2020-12-09T22:25:22.924" v="3178" actId="478"/>
          <ac:spMkLst>
            <pc:docMk/>
            <pc:sldMk cId="69069506" sldId="267"/>
            <ac:spMk id="5" creationId="{B3F4DD10-C9B5-2A42-BDBE-E13CC1591153}"/>
          </ac:spMkLst>
        </pc:spChg>
        <pc:picChg chg="add mod">
          <ac:chgData name="Joel Hammond-Turner" userId="c39e8c698752cb15" providerId="LiveId" clId="{1F2BD470-9F92-6F46-AB90-E996CFFE4B25}" dt="2020-12-10T09:15:22.812" v="3368" actId="1440"/>
          <ac:picMkLst>
            <pc:docMk/>
            <pc:sldMk cId="69069506" sldId="267"/>
            <ac:picMk id="7170" creationId="{FECE8A32-28A1-9040-9306-DA9E99D6BBE0}"/>
          </ac:picMkLst>
        </pc:picChg>
      </pc:sldChg>
      <pc:sldChg chg="addSp delSp modSp new mod ord modTransition modAnim">
        <pc:chgData name="Joel Hammond-Turner" userId="c39e8c698752cb15" providerId="LiveId" clId="{1F2BD470-9F92-6F46-AB90-E996CFFE4B25}" dt="2020-12-12T09:26:09.679" v="5805" actId="20578"/>
        <pc:sldMkLst>
          <pc:docMk/>
          <pc:sldMk cId="1309327389" sldId="268"/>
        </pc:sldMkLst>
        <pc:spChg chg="mod">
          <ac:chgData name="Joel Hammond-Turner" userId="c39e8c698752cb15" providerId="LiveId" clId="{1F2BD470-9F92-6F46-AB90-E996CFFE4B25}" dt="2020-12-09T22:10:27.850" v="2971" actId="20577"/>
          <ac:spMkLst>
            <pc:docMk/>
            <pc:sldMk cId="1309327389" sldId="268"/>
            <ac:spMk id="2" creationId="{36C70782-35E2-974C-8751-57D87B336270}"/>
          </ac:spMkLst>
        </pc:spChg>
        <pc:spChg chg="mod">
          <ac:chgData name="Joel Hammond-Turner" userId="c39e8c698752cb15" providerId="LiveId" clId="{1F2BD470-9F92-6F46-AB90-E996CFFE4B25}" dt="2020-12-09T22:09:02.988" v="2948" actId="2711"/>
          <ac:spMkLst>
            <pc:docMk/>
            <pc:sldMk cId="1309327389" sldId="268"/>
            <ac:spMk id="3" creationId="{FAFB06BA-6609-CC43-B54A-62709E6B4A14}"/>
          </ac:spMkLst>
        </pc:spChg>
        <pc:spChg chg="del">
          <ac:chgData name="Joel Hammond-Turner" userId="c39e8c698752cb15" providerId="LiveId" clId="{1F2BD470-9F92-6F46-AB90-E996CFFE4B25}" dt="2020-12-09T22:04:34.783" v="2721"/>
          <ac:spMkLst>
            <pc:docMk/>
            <pc:sldMk cId="1309327389" sldId="268"/>
            <ac:spMk id="4" creationId="{052AC7C2-A865-CA4D-A1BE-BBEC4015D301}"/>
          </ac:spMkLst>
        </pc:spChg>
        <pc:spChg chg="add mod">
          <ac:chgData name="Joel Hammond-Turner" userId="c39e8c698752cb15" providerId="LiveId" clId="{1F2BD470-9F92-6F46-AB90-E996CFFE4B25}" dt="2020-12-10T09:38:39.014" v="3656" actId="20577"/>
          <ac:spMkLst>
            <pc:docMk/>
            <pc:sldMk cId="1309327389" sldId="268"/>
            <ac:spMk id="6" creationId="{2C1E2EA0-2083-0B4F-ACEC-A9490E019BC0}"/>
          </ac:spMkLst>
        </pc:spChg>
        <pc:picChg chg="add mod">
          <ac:chgData name="Joel Hammond-Turner" userId="c39e8c698752cb15" providerId="LiveId" clId="{1F2BD470-9F92-6F46-AB90-E996CFFE4B25}" dt="2020-12-10T09:28:10.370" v="3607" actId="1440"/>
          <ac:picMkLst>
            <pc:docMk/>
            <pc:sldMk cId="1309327389" sldId="268"/>
            <ac:picMk id="6146" creationId="{8F61E0E4-C72D-9A46-84B5-8B73BF8733EC}"/>
          </ac:picMkLst>
        </pc:picChg>
      </pc:sldChg>
      <pc:sldChg chg="modSp add del mod">
        <pc:chgData name="Joel Hammond-Turner" userId="c39e8c698752cb15" providerId="LiveId" clId="{1F2BD470-9F92-6F46-AB90-E996CFFE4B25}" dt="2020-12-09T22:29:19.374" v="3224" actId="2696"/>
        <pc:sldMkLst>
          <pc:docMk/>
          <pc:sldMk cId="2897189818" sldId="269"/>
        </pc:sldMkLst>
        <pc:spChg chg="mod">
          <ac:chgData name="Joel Hammond-Turner" userId="c39e8c698752cb15" providerId="LiveId" clId="{1F2BD470-9F92-6F46-AB90-E996CFFE4B25}" dt="2020-12-09T08:45:40.371" v="2503" actId="20577"/>
          <ac:spMkLst>
            <pc:docMk/>
            <pc:sldMk cId="2897189818" sldId="269"/>
            <ac:spMk id="2" creationId="{EA2DD15B-60EA-FF42-927D-8AFBB1208DC1}"/>
          </ac:spMkLst>
        </pc:spChg>
      </pc:sldChg>
      <pc:sldChg chg="modSp new del mod">
        <pc:chgData name="Joel Hammond-Turner" userId="c39e8c698752cb15" providerId="LiveId" clId="{1F2BD470-9F92-6F46-AB90-E996CFFE4B25}" dt="2020-12-09T22:24:55.287" v="3177" actId="2696"/>
        <pc:sldMkLst>
          <pc:docMk/>
          <pc:sldMk cId="2792839600" sldId="270"/>
        </pc:sldMkLst>
        <pc:spChg chg="mod">
          <ac:chgData name="Joel Hammond-Turner" userId="c39e8c698752cb15" providerId="LiveId" clId="{1F2BD470-9F92-6F46-AB90-E996CFFE4B25}" dt="2020-12-09T22:11:25.868" v="2999" actId="20577"/>
          <ac:spMkLst>
            <pc:docMk/>
            <pc:sldMk cId="2792839600" sldId="270"/>
            <ac:spMk id="2" creationId="{E77C0360-1D4A-0947-BE2C-4F7D97DCFEB2}"/>
          </ac:spMkLst>
        </pc:spChg>
        <pc:spChg chg="mod">
          <ac:chgData name="Joel Hammond-Turner" userId="c39e8c698752cb15" providerId="LiveId" clId="{1F2BD470-9F92-6F46-AB90-E996CFFE4B25}" dt="2020-12-09T22:16:32.232" v="3003"/>
          <ac:spMkLst>
            <pc:docMk/>
            <pc:sldMk cId="2792839600" sldId="270"/>
            <ac:spMk id="3" creationId="{50343868-CAF2-0B4D-85AF-0559A157A409}"/>
          </ac:spMkLst>
        </pc:spChg>
      </pc:sldChg>
      <pc:sldChg chg="addSp delSp modSp new mod modTransition modAnim">
        <pc:chgData name="Joel Hammond-Turner" userId="c39e8c698752cb15" providerId="LiveId" clId="{1F2BD470-9F92-6F46-AB90-E996CFFE4B25}" dt="2020-12-11T18:00:20.466" v="4708"/>
        <pc:sldMkLst>
          <pc:docMk/>
          <pc:sldMk cId="2675551996" sldId="271"/>
        </pc:sldMkLst>
        <pc:spChg chg="mod">
          <ac:chgData name="Joel Hammond-Turner" userId="c39e8c698752cb15" providerId="LiveId" clId="{1F2BD470-9F92-6F46-AB90-E996CFFE4B25}" dt="2020-12-09T22:24:22.456" v="3176" actId="20577"/>
          <ac:spMkLst>
            <pc:docMk/>
            <pc:sldMk cId="2675551996" sldId="271"/>
            <ac:spMk id="2" creationId="{3EE41ED1-D2F6-AB4F-80B4-29FACF8C19F4}"/>
          </ac:spMkLst>
        </pc:spChg>
        <pc:spChg chg="add del mod">
          <ac:chgData name="Joel Hammond-Turner" userId="c39e8c698752cb15" providerId="LiveId" clId="{1F2BD470-9F92-6F46-AB90-E996CFFE4B25}" dt="2020-12-09T22:24:10.467" v="3151" actId="2711"/>
          <ac:spMkLst>
            <pc:docMk/>
            <pc:sldMk cId="2675551996" sldId="271"/>
            <ac:spMk id="3" creationId="{9071D3F9-EC6F-334C-A454-FB490A551521}"/>
          </ac:spMkLst>
        </pc:spChg>
        <pc:spChg chg="mod">
          <ac:chgData name="Joel Hammond-Turner" userId="c39e8c698752cb15" providerId="LiveId" clId="{1F2BD470-9F92-6F46-AB90-E996CFFE4B25}" dt="2020-12-09T22:23:27.292" v="3117" actId="2711"/>
          <ac:spMkLst>
            <pc:docMk/>
            <pc:sldMk cId="2675551996" sldId="271"/>
            <ac:spMk id="4" creationId="{2A9B1ADB-CF94-9441-B1E2-BF052FCEA1D9}"/>
          </ac:spMkLst>
        </pc:spChg>
        <pc:spChg chg="add mod">
          <ac:chgData name="Joel Hammond-Turner" userId="c39e8c698752cb15" providerId="LiveId" clId="{1F2BD470-9F92-6F46-AB90-E996CFFE4B25}" dt="2020-12-09T22:23:37.547" v="3119" actId="242"/>
          <ac:spMkLst>
            <pc:docMk/>
            <pc:sldMk cId="2675551996" sldId="271"/>
            <ac:spMk id="6" creationId="{A01C762F-1ECE-5046-8CE0-6E8E6E2B4EA2}"/>
          </ac:spMkLst>
        </pc:spChg>
        <pc:spChg chg="add mod">
          <ac:chgData name="Joel Hammond-Turner" userId="c39e8c698752cb15" providerId="LiveId" clId="{1F2BD470-9F92-6F46-AB90-E996CFFE4B25}" dt="2020-12-09T22:23:01.142" v="3090" actId="167"/>
          <ac:spMkLst>
            <pc:docMk/>
            <pc:sldMk cId="2675551996" sldId="271"/>
            <ac:spMk id="8" creationId="{34B21C1F-2EA8-1C43-A48D-F6F0FD1401F8}"/>
          </ac:spMkLst>
        </pc:spChg>
        <pc:picChg chg="add del mod">
          <ac:chgData name="Joel Hammond-Turner" userId="c39e8c698752cb15" providerId="LiveId" clId="{1F2BD470-9F92-6F46-AB90-E996CFFE4B25}" dt="2020-12-09T22:19:45.916" v="3072"/>
          <ac:picMkLst>
            <pc:docMk/>
            <pc:sldMk cId="2675551996" sldId="271"/>
            <ac:picMk id="5" creationId="{B22D458A-8329-F04F-8B01-A5EAE12783D0}"/>
          </ac:picMkLst>
        </pc:picChg>
        <pc:picChg chg="add mod">
          <ac:chgData name="Joel Hammond-Turner" userId="c39e8c698752cb15" providerId="LiveId" clId="{1F2BD470-9F92-6F46-AB90-E996CFFE4B25}" dt="2020-12-09T22:22:50.250" v="3088" actId="1076"/>
          <ac:picMkLst>
            <pc:docMk/>
            <pc:sldMk cId="2675551996" sldId="271"/>
            <ac:picMk id="7" creationId="{8F947AAA-724C-6846-9E54-0EB412894431}"/>
          </ac:picMkLst>
        </pc:picChg>
        <pc:picChg chg="add mod">
          <ac:chgData name="Joel Hammond-Turner" userId="c39e8c698752cb15" providerId="LiveId" clId="{1F2BD470-9F92-6F46-AB90-E996CFFE4B25}" dt="2020-12-09T22:22:56.838" v="3089" actId="1076"/>
          <ac:picMkLst>
            <pc:docMk/>
            <pc:sldMk cId="2675551996" sldId="271"/>
            <ac:picMk id="9" creationId="{B33F6FFB-3070-4048-BBF0-7D1626872590}"/>
          </ac:picMkLst>
        </pc:picChg>
      </pc:sldChg>
      <pc:sldChg chg="modSp new mod modTransition">
        <pc:chgData name="Joel Hammond-Turner" userId="c39e8c698752cb15" providerId="LiveId" clId="{1F2BD470-9F92-6F46-AB90-E996CFFE4B25}" dt="2020-12-11T18:00:20.466" v="4708"/>
        <pc:sldMkLst>
          <pc:docMk/>
          <pc:sldMk cId="401020586" sldId="272"/>
        </pc:sldMkLst>
        <pc:spChg chg="mod">
          <ac:chgData name="Joel Hammond-Turner" userId="c39e8c698752cb15" providerId="LiveId" clId="{1F2BD470-9F92-6F46-AB90-E996CFFE4B25}" dt="2020-12-09T22:29:10.135" v="3223" actId="20577"/>
          <ac:spMkLst>
            <pc:docMk/>
            <pc:sldMk cId="401020586" sldId="272"/>
            <ac:spMk id="2" creationId="{E1FEEBC4-F583-DE4D-BED8-89D63632A6AA}"/>
          </ac:spMkLst>
        </pc:spChg>
      </pc:sldChg>
      <pc:sldChg chg="addSp delSp modSp new mod modTransition modAnim">
        <pc:chgData name="Joel Hammond-Turner" userId="c39e8c698752cb15" providerId="LiveId" clId="{1F2BD470-9F92-6F46-AB90-E996CFFE4B25}" dt="2020-12-12T09:09:38.948" v="5102"/>
        <pc:sldMkLst>
          <pc:docMk/>
          <pc:sldMk cId="2221532397" sldId="273"/>
        </pc:sldMkLst>
        <pc:spChg chg="mod">
          <ac:chgData name="Joel Hammond-Turner" userId="c39e8c698752cb15" providerId="LiveId" clId="{1F2BD470-9F92-6F46-AB90-E996CFFE4B25}" dt="2020-12-09T22:29:40.820" v="3267" actId="20577"/>
          <ac:spMkLst>
            <pc:docMk/>
            <pc:sldMk cId="2221532397" sldId="273"/>
            <ac:spMk id="2" creationId="{265E9679-6731-C548-A3F1-11676C3193AD}"/>
          </ac:spMkLst>
        </pc:spChg>
        <pc:spChg chg="add del mod">
          <ac:chgData name="Joel Hammond-Turner" userId="c39e8c698752cb15" providerId="LiveId" clId="{1F2BD470-9F92-6F46-AB90-E996CFFE4B25}" dt="2020-12-12T09:09:04.977" v="5098" actId="20577"/>
          <ac:spMkLst>
            <pc:docMk/>
            <pc:sldMk cId="2221532397" sldId="273"/>
            <ac:spMk id="3" creationId="{39DAB679-4D47-D44B-A440-D4B183686894}"/>
          </ac:spMkLst>
        </pc:spChg>
        <pc:picChg chg="add del mod">
          <ac:chgData name="Joel Hammond-Turner" userId="c39e8c698752cb15" providerId="LiveId" clId="{1F2BD470-9F92-6F46-AB90-E996CFFE4B25}" dt="2020-12-12T09:07:26.281" v="4821"/>
          <ac:picMkLst>
            <pc:docMk/>
            <pc:sldMk cId="2221532397" sldId="273"/>
            <ac:picMk id="4" creationId="{F9F9EABA-737A-7B44-9AA2-E472DC1CBDC8}"/>
          </ac:picMkLst>
        </pc:picChg>
        <pc:picChg chg="add mod">
          <ac:chgData name="Joel Hammond-Turner" userId="c39e8c698752cb15" providerId="LiveId" clId="{1F2BD470-9F92-6F46-AB90-E996CFFE4B25}" dt="2020-12-12T09:07:43.346" v="4882" actId="1038"/>
          <ac:picMkLst>
            <pc:docMk/>
            <pc:sldMk cId="2221532397" sldId="273"/>
            <ac:picMk id="5" creationId="{90C6ABD2-0FDB-4348-A805-0619DED01DE2}"/>
          </ac:picMkLst>
        </pc:picChg>
      </pc:sldChg>
      <pc:sldChg chg="addSp modSp new mod modTransition modAnim">
        <pc:chgData name="Joel Hammond-Turner" userId="c39e8c698752cb15" providerId="LiveId" clId="{1F2BD470-9F92-6F46-AB90-E996CFFE4B25}" dt="2020-12-12T09:40:45.072" v="6575"/>
        <pc:sldMkLst>
          <pc:docMk/>
          <pc:sldMk cId="2879451357" sldId="274"/>
        </pc:sldMkLst>
        <pc:spChg chg="mod">
          <ac:chgData name="Joel Hammond-Turner" userId="c39e8c698752cb15" providerId="LiveId" clId="{1F2BD470-9F92-6F46-AB90-E996CFFE4B25}" dt="2020-12-12T09:27:21.079" v="5825" actId="20577"/>
          <ac:spMkLst>
            <pc:docMk/>
            <pc:sldMk cId="2879451357" sldId="274"/>
            <ac:spMk id="2" creationId="{C4D799DD-4F2D-AC41-8A74-F38CAB9B0E92}"/>
          </ac:spMkLst>
        </pc:spChg>
        <pc:spChg chg="mod">
          <ac:chgData name="Joel Hammond-Turner" userId="c39e8c698752cb15" providerId="LiveId" clId="{1F2BD470-9F92-6F46-AB90-E996CFFE4B25}" dt="2020-12-12T09:39:00.622" v="6566"/>
          <ac:spMkLst>
            <pc:docMk/>
            <pc:sldMk cId="2879451357" sldId="274"/>
            <ac:spMk id="3" creationId="{57FD903A-C84A-FF45-95EB-E21FF3194FB3}"/>
          </ac:spMkLst>
        </pc:spChg>
        <pc:spChg chg="add mod">
          <ac:chgData name="Joel Hammond-Turner" userId="c39e8c698752cb15" providerId="LiveId" clId="{1F2BD470-9F92-6F46-AB90-E996CFFE4B25}" dt="2020-12-12T09:40:40.506" v="6572" actId="1076"/>
          <ac:spMkLst>
            <pc:docMk/>
            <pc:sldMk cId="2879451357" sldId="274"/>
            <ac:spMk id="6" creationId="{49E14CCE-EC53-DA46-8B92-C16005096CA2}"/>
          </ac:spMkLst>
        </pc:spChg>
        <pc:picChg chg="add mod">
          <ac:chgData name="Joel Hammond-Turner" userId="c39e8c698752cb15" providerId="LiveId" clId="{1F2BD470-9F92-6F46-AB90-E996CFFE4B25}" dt="2020-12-12T09:40:11.036" v="6569" actId="14100"/>
          <ac:picMkLst>
            <pc:docMk/>
            <pc:sldMk cId="2879451357" sldId="274"/>
            <ac:picMk id="4" creationId="{EE88F9CB-7D92-AF40-95BB-03C4501EED87}"/>
          </ac:picMkLst>
        </pc:picChg>
        <pc:picChg chg="add mod">
          <ac:chgData name="Joel Hammond-Turner" userId="c39e8c698752cb15" providerId="LiveId" clId="{1F2BD470-9F92-6F46-AB90-E996CFFE4B25}" dt="2020-12-12T09:40:16.656" v="6570" actId="1076"/>
          <ac:picMkLst>
            <pc:docMk/>
            <pc:sldMk cId="2879451357" sldId="274"/>
            <ac:picMk id="5" creationId="{01D6119A-0712-A547-B59D-38410E263B8F}"/>
          </ac:picMkLst>
        </pc:picChg>
      </pc:sldChg>
      <pc:sldChg chg="addSp delSp modSp add mod modTransition delAnim modAnim">
        <pc:chgData name="Joel Hammond-Turner" userId="c39e8c698752cb15" providerId="LiveId" clId="{1F2BD470-9F92-6F46-AB90-E996CFFE4B25}" dt="2020-12-11T18:00:20.466" v="4708"/>
        <pc:sldMkLst>
          <pc:docMk/>
          <pc:sldMk cId="1475277301" sldId="275"/>
        </pc:sldMkLst>
        <pc:spChg chg="mod">
          <ac:chgData name="Joel Hammond-Turner" userId="c39e8c698752cb15" providerId="LiveId" clId="{1F2BD470-9F92-6F46-AB90-E996CFFE4B25}" dt="2020-12-10T09:16:31.622" v="3476" actId="20577"/>
          <ac:spMkLst>
            <pc:docMk/>
            <pc:sldMk cId="1475277301" sldId="275"/>
            <ac:spMk id="2" creationId="{04C35CD8-FBC8-6E43-A688-4799C979CAFA}"/>
          </ac:spMkLst>
        </pc:spChg>
        <pc:spChg chg="mod">
          <ac:chgData name="Joel Hammond-Turner" userId="c39e8c698752cb15" providerId="LiveId" clId="{1F2BD470-9F92-6F46-AB90-E996CFFE4B25}" dt="2020-12-10T09:21:11.098" v="3549" actId="114"/>
          <ac:spMkLst>
            <pc:docMk/>
            <pc:sldMk cId="1475277301" sldId="275"/>
            <ac:spMk id="5" creationId="{70119B1B-6171-4F44-8CAB-CDB655665995}"/>
          </ac:spMkLst>
        </pc:spChg>
        <pc:spChg chg="add del">
          <ac:chgData name="Joel Hammond-Turner" userId="c39e8c698752cb15" providerId="LiveId" clId="{1F2BD470-9F92-6F46-AB90-E996CFFE4B25}" dt="2020-12-10T09:18:25.266" v="3513" actId="478"/>
          <ac:spMkLst>
            <pc:docMk/>
            <pc:sldMk cId="1475277301" sldId="275"/>
            <ac:spMk id="7" creationId="{095AD7C6-62D4-E94B-9856-7B3693CB3641}"/>
          </ac:spMkLst>
        </pc:spChg>
        <pc:spChg chg="del">
          <ac:chgData name="Joel Hammond-Turner" userId="c39e8c698752cb15" providerId="LiveId" clId="{1F2BD470-9F92-6F46-AB90-E996CFFE4B25}" dt="2020-12-10T09:16:15.911" v="3436" actId="478"/>
          <ac:spMkLst>
            <pc:docMk/>
            <pc:sldMk cId="1475277301" sldId="275"/>
            <ac:spMk id="8" creationId="{C62D7138-45E3-2843-A475-E5877020F43D}"/>
          </ac:spMkLst>
        </pc:spChg>
        <pc:spChg chg="add mod">
          <ac:chgData name="Joel Hammond-Turner" userId="c39e8c698752cb15" providerId="LiveId" clId="{1F2BD470-9F92-6F46-AB90-E996CFFE4B25}" dt="2020-12-10T09:20:00.719" v="3521" actId="167"/>
          <ac:spMkLst>
            <pc:docMk/>
            <pc:sldMk cId="1475277301" sldId="275"/>
            <ac:spMk id="9" creationId="{580DEEEC-C243-A942-9756-0FA5121318E6}"/>
          </ac:spMkLst>
        </pc:spChg>
      </pc:sldChg>
      <pc:sldChg chg="addSp delSp modSp new mod modTransition modAnim">
        <pc:chgData name="Joel Hammond-Turner" userId="c39e8c698752cb15" providerId="LiveId" clId="{1F2BD470-9F92-6F46-AB90-E996CFFE4B25}" dt="2020-12-11T18:00:20.466" v="4708"/>
        <pc:sldMkLst>
          <pc:docMk/>
          <pc:sldMk cId="3003498837" sldId="276"/>
        </pc:sldMkLst>
        <pc:spChg chg="mod">
          <ac:chgData name="Joel Hammond-Turner" userId="c39e8c698752cb15" providerId="LiveId" clId="{1F2BD470-9F92-6F46-AB90-E996CFFE4B25}" dt="2020-12-11T07:55:03.836" v="3863" actId="20577"/>
          <ac:spMkLst>
            <pc:docMk/>
            <pc:sldMk cId="3003498837" sldId="276"/>
            <ac:spMk id="2" creationId="{7B0B9436-4EFB-AC43-919F-01C146DC1796}"/>
          </ac:spMkLst>
        </pc:spChg>
        <pc:spChg chg="del">
          <ac:chgData name="Joel Hammond-Turner" userId="c39e8c698752cb15" providerId="LiveId" clId="{1F2BD470-9F92-6F46-AB90-E996CFFE4B25}" dt="2020-12-10T10:43:21.666" v="3666" actId="478"/>
          <ac:spMkLst>
            <pc:docMk/>
            <pc:sldMk cId="3003498837" sldId="276"/>
            <ac:spMk id="3" creationId="{78F4B09A-6A89-5A42-800A-BE159D6893E3}"/>
          </ac:spMkLst>
        </pc:spChg>
        <pc:spChg chg="del">
          <ac:chgData name="Joel Hammond-Turner" userId="c39e8c698752cb15" providerId="LiveId" clId="{1F2BD470-9F92-6F46-AB90-E996CFFE4B25}" dt="2020-12-10T10:43:26.237" v="3667" actId="478"/>
          <ac:spMkLst>
            <pc:docMk/>
            <pc:sldMk cId="3003498837" sldId="276"/>
            <ac:spMk id="4" creationId="{98D6EC86-5DF1-9440-9F8A-4C8FA3D21939}"/>
          </ac:spMkLst>
        </pc:spChg>
        <pc:spChg chg="add mod">
          <ac:chgData name="Joel Hammond-Turner" userId="c39e8c698752cb15" providerId="LiveId" clId="{1F2BD470-9F92-6F46-AB90-E996CFFE4B25}" dt="2020-12-10T10:45:06.047" v="3676" actId="1076"/>
          <ac:spMkLst>
            <pc:docMk/>
            <pc:sldMk cId="3003498837" sldId="276"/>
            <ac:spMk id="6" creationId="{42B4402B-5D4D-404F-AB5B-F21B43428A56}"/>
          </ac:spMkLst>
        </pc:spChg>
        <pc:spChg chg="add del mod">
          <ac:chgData name="Joel Hammond-Turner" userId="c39e8c698752cb15" providerId="LiveId" clId="{1F2BD470-9F92-6F46-AB90-E996CFFE4B25}" dt="2020-12-10T10:45:52.142" v="3680" actId="21"/>
          <ac:spMkLst>
            <pc:docMk/>
            <pc:sldMk cId="3003498837" sldId="276"/>
            <ac:spMk id="7" creationId="{03AA6C45-140D-534E-A4A1-29DCDE8158EC}"/>
          </ac:spMkLst>
        </pc:spChg>
        <pc:picChg chg="add mod">
          <ac:chgData name="Joel Hammond-Turner" userId="c39e8c698752cb15" providerId="LiveId" clId="{1F2BD470-9F92-6F46-AB90-E996CFFE4B25}" dt="2020-12-10T10:46:23.193" v="3701" actId="1035"/>
          <ac:picMkLst>
            <pc:docMk/>
            <pc:sldMk cId="3003498837" sldId="276"/>
            <ac:picMk id="5" creationId="{F8556ED9-C0CF-9944-97ED-1F13B130FBCB}"/>
          </ac:picMkLst>
        </pc:picChg>
        <pc:picChg chg="add del mod">
          <ac:chgData name="Joel Hammond-Turner" userId="c39e8c698752cb15" providerId="LiveId" clId="{1F2BD470-9F92-6F46-AB90-E996CFFE4B25}" dt="2020-12-10T10:43:05.813" v="3662" actId="478"/>
          <ac:picMkLst>
            <pc:docMk/>
            <pc:sldMk cId="3003498837" sldId="276"/>
            <ac:picMk id="12290" creationId="{EB3E1D92-061B-1F4D-8F5D-61767A10BD09}"/>
          </ac:picMkLst>
        </pc:picChg>
        <pc:picChg chg="add mod">
          <ac:chgData name="Joel Hammond-Turner" userId="c39e8c698752cb15" providerId="LiveId" clId="{1F2BD470-9F92-6F46-AB90-E996CFFE4B25}" dt="2020-12-10T10:46:23.193" v="3701" actId="1035"/>
          <ac:picMkLst>
            <pc:docMk/>
            <pc:sldMk cId="3003498837" sldId="276"/>
            <ac:picMk id="12292" creationId="{5D432532-C2AF-A14B-B9F7-392906F5E04B}"/>
          </ac:picMkLst>
        </pc:picChg>
      </pc:sldChg>
      <pc:sldChg chg="addSp delSp modSp add mod modTransition modAnim">
        <pc:chgData name="Joel Hammond-Turner" userId="c39e8c698752cb15" providerId="LiveId" clId="{1F2BD470-9F92-6F46-AB90-E996CFFE4B25}" dt="2020-12-11T18:00:20.466" v="4708"/>
        <pc:sldMkLst>
          <pc:docMk/>
          <pc:sldMk cId="3769083731" sldId="277"/>
        </pc:sldMkLst>
        <pc:spChg chg="add del mod">
          <ac:chgData name="Joel Hammond-Turner" userId="c39e8c698752cb15" providerId="LiveId" clId="{1F2BD470-9F92-6F46-AB90-E996CFFE4B25}" dt="2020-12-10T10:48:56.687" v="3704" actId="478"/>
          <ac:spMkLst>
            <pc:docMk/>
            <pc:sldMk cId="3769083731" sldId="277"/>
            <ac:spMk id="4" creationId="{34246E70-5EED-EA43-A16A-FC4F5AFD0900}"/>
          </ac:spMkLst>
        </pc:spChg>
        <pc:spChg chg="add mod">
          <ac:chgData name="Joel Hammond-Turner" userId="c39e8c698752cb15" providerId="LiveId" clId="{1F2BD470-9F92-6F46-AB90-E996CFFE4B25}" dt="2020-12-10T10:49:19.017" v="3734" actId="1076"/>
          <ac:spMkLst>
            <pc:docMk/>
            <pc:sldMk cId="3769083731" sldId="277"/>
            <ac:spMk id="5" creationId="{F0C4D189-7349-0F46-90E1-73FEC19913E7}"/>
          </ac:spMkLst>
        </pc:spChg>
        <pc:spChg chg="add mod">
          <ac:chgData name="Joel Hammond-Turner" userId="c39e8c698752cb15" providerId="LiveId" clId="{1F2BD470-9F92-6F46-AB90-E996CFFE4B25}" dt="2020-12-10T10:57:03.841" v="3820" actId="1076"/>
          <ac:spMkLst>
            <pc:docMk/>
            <pc:sldMk cId="3769083731" sldId="277"/>
            <ac:spMk id="6" creationId="{A4DBB9F8-80B4-1848-BBF3-6BE1DD89AC0D}"/>
          </ac:spMkLst>
        </pc:spChg>
        <pc:picChg chg="del">
          <ac:chgData name="Joel Hammond-Turner" userId="c39e8c698752cb15" providerId="LiveId" clId="{1F2BD470-9F92-6F46-AB90-E996CFFE4B25}" dt="2020-12-10T09:26:25.646" v="3592" actId="478"/>
          <ac:picMkLst>
            <pc:docMk/>
            <pc:sldMk cId="3769083731" sldId="277"/>
            <ac:picMk id="2050" creationId="{0E78FEF8-5FAC-3E42-9DC7-E64F77DF3243}"/>
          </ac:picMkLst>
        </pc:picChg>
      </pc:sldChg>
      <pc:sldChg chg="addSp delSp modSp new del mod modTransition">
        <pc:chgData name="Joel Hammond-Turner" userId="c39e8c698752cb15" providerId="LiveId" clId="{1F2BD470-9F92-6F46-AB90-E996CFFE4B25}" dt="2020-12-11T17:58:03.467" v="4592" actId="2696"/>
        <pc:sldMkLst>
          <pc:docMk/>
          <pc:sldMk cId="968385357" sldId="278"/>
        </pc:sldMkLst>
        <pc:spChg chg="del mod">
          <ac:chgData name="Joel Hammond-Turner" userId="c39e8c698752cb15" providerId="LiveId" clId="{1F2BD470-9F92-6F46-AB90-E996CFFE4B25}" dt="2020-12-10T10:54:00.182" v="3797" actId="478"/>
          <ac:spMkLst>
            <pc:docMk/>
            <pc:sldMk cId="968385357" sldId="278"/>
            <ac:spMk id="2" creationId="{D3F37E23-AE54-184A-AD2D-1971E8954CF0}"/>
          </ac:spMkLst>
        </pc:spChg>
        <pc:spChg chg="add del mod">
          <ac:chgData name="Joel Hammond-Turner" userId="c39e8c698752cb15" providerId="LiveId" clId="{1F2BD470-9F92-6F46-AB90-E996CFFE4B25}" dt="2020-12-10T10:54:06.169" v="3798" actId="478"/>
          <ac:spMkLst>
            <pc:docMk/>
            <pc:sldMk cId="968385357" sldId="278"/>
            <ac:spMk id="5" creationId="{E6E8800D-E2CD-8240-8B65-3780EA350A46}"/>
          </ac:spMkLst>
        </pc:spChg>
        <pc:spChg chg="add mod">
          <ac:chgData name="Joel Hammond-Turner" userId="c39e8c698752cb15" providerId="LiveId" clId="{1F2BD470-9F92-6F46-AB90-E996CFFE4B25}" dt="2020-12-11T17:57:56.449" v="4590" actId="20577"/>
          <ac:spMkLst>
            <pc:docMk/>
            <pc:sldMk cId="968385357" sldId="278"/>
            <ac:spMk id="6" creationId="{84F07BFD-C61A-A345-9D36-9518A9AB0683}"/>
          </ac:spMkLst>
        </pc:spChg>
      </pc:sldChg>
      <pc:sldChg chg="modSp new mod modTransition">
        <pc:chgData name="Joel Hammond-Turner" userId="c39e8c698752cb15" providerId="LiveId" clId="{1F2BD470-9F92-6F46-AB90-E996CFFE4B25}" dt="2020-12-11T18:00:20.466" v="4708"/>
        <pc:sldMkLst>
          <pc:docMk/>
          <pc:sldMk cId="3219425682" sldId="279"/>
        </pc:sldMkLst>
        <pc:spChg chg="mod">
          <ac:chgData name="Joel Hammond-Turner" userId="c39e8c698752cb15" providerId="LiveId" clId="{1F2BD470-9F92-6F46-AB90-E996CFFE4B25}" dt="2020-12-11T07:54:59.027" v="3862" actId="20577"/>
          <ac:spMkLst>
            <pc:docMk/>
            <pc:sldMk cId="3219425682" sldId="279"/>
            <ac:spMk id="2" creationId="{4ECAD6E2-3921-C246-A8C8-77560383A7F7}"/>
          </ac:spMkLst>
        </pc:spChg>
        <pc:spChg chg="mod">
          <ac:chgData name="Joel Hammond-Turner" userId="c39e8c698752cb15" providerId="LiveId" clId="{1F2BD470-9F92-6F46-AB90-E996CFFE4B25}" dt="2020-12-11T08:07:21.567" v="4512" actId="20577"/>
          <ac:spMkLst>
            <pc:docMk/>
            <pc:sldMk cId="3219425682" sldId="279"/>
            <ac:spMk id="3" creationId="{76EF3E1D-61C4-C347-A77D-1D7628FD1EF2}"/>
          </ac:spMkLst>
        </pc:spChg>
        <pc:spChg chg="mod">
          <ac:chgData name="Joel Hammond-Turner" userId="c39e8c698752cb15" providerId="LiveId" clId="{1F2BD470-9F92-6F46-AB90-E996CFFE4B25}" dt="2020-12-11T08:05:48.408" v="4340" actId="113"/>
          <ac:spMkLst>
            <pc:docMk/>
            <pc:sldMk cId="3219425682" sldId="279"/>
            <ac:spMk id="4" creationId="{67EB1EA0-06AD-8547-AE9E-2BAEDA1A4ED6}"/>
          </ac:spMkLst>
        </pc:spChg>
      </pc:sldChg>
      <pc:sldChg chg="addSp delSp modSp add mod modTransition setBg delDesignElem chgLayout">
        <pc:chgData name="Joel Hammond-Turner" userId="c39e8c698752cb15" providerId="LiveId" clId="{1F2BD470-9F92-6F46-AB90-E996CFFE4B25}" dt="2020-12-11T18:00:20.466" v="4708"/>
        <pc:sldMkLst>
          <pc:docMk/>
          <pc:sldMk cId="3713755043" sldId="280"/>
        </pc:sldMkLst>
        <pc:spChg chg="mod ord">
          <ac:chgData name="Joel Hammond-Turner" userId="c39e8c698752cb15" providerId="LiveId" clId="{1F2BD470-9F92-6F46-AB90-E996CFFE4B25}" dt="2020-12-11T18:00:04.021" v="4707" actId="121"/>
          <ac:spMkLst>
            <pc:docMk/>
            <pc:sldMk cId="3713755043" sldId="280"/>
            <ac:spMk id="3" creationId="{FF0A3DA5-23CB-5746-8648-A28ECF609C98}"/>
          </ac:spMkLst>
        </pc:spChg>
        <pc:spChg chg="mod ord">
          <ac:chgData name="Joel Hammond-Turner" userId="c39e8c698752cb15" providerId="LiveId" clId="{1F2BD470-9F92-6F46-AB90-E996CFFE4B25}" dt="2020-12-11T17:52:48.022" v="4553" actId="700"/>
          <ac:spMkLst>
            <pc:docMk/>
            <pc:sldMk cId="3713755043" sldId="280"/>
            <ac:spMk id="6" creationId="{84F07BFD-C61A-A345-9D36-9518A9AB0683}"/>
          </ac:spMkLst>
        </pc:spChg>
        <pc:spChg chg="add del">
          <ac:chgData name="Joel Hammond-Turner" userId="c39e8c698752cb15" providerId="LiveId" clId="{1F2BD470-9F92-6F46-AB90-E996CFFE4B25}" dt="2020-12-11T17:52:48.022" v="4553" actId="700"/>
          <ac:spMkLst>
            <pc:docMk/>
            <pc:sldMk cId="3713755043" sldId="280"/>
            <ac:spMk id="71" creationId="{3CED7894-4F62-4A6C-8DB5-DB5BE08E9C03}"/>
          </ac:spMkLst>
        </pc:spChg>
        <pc:spChg chg="add del">
          <ac:chgData name="Joel Hammond-Turner" userId="c39e8c698752cb15" providerId="LiveId" clId="{1F2BD470-9F92-6F46-AB90-E996CFFE4B25}" dt="2020-12-11T17:52:48.022" v="4553" actId="700"/>
          <ac:spMkLst>
            <pc:docMk/>
            <pc:sldMk cId="3713755043" sldId="280"/>
            <ac:spMk id="73" creationId="{E536F3B4-50F6-4C52-8F76-4EB1214719DC}"/>
          </ac:spMkLst>
        </pc:spChg>
        <pc:picChg chg="add del mod">
          <ac:chgData name="Joel Hammond-Turner" userId="c39e8c698752cb15" providerId="LiveId" clId="{1F2BD470-9F92-6F46-AB90-E996CFFE4B25}" dt="2020-12-11T17:58:38.005" v="4593" actId="478"/>
          <ac:picMkLst>
            <pc:docMk/>
            <pc:sldMk cId="3713755043" sldId="280"/>
            <ac:picMk id="1026" creationId="{8F57E007-4569-1A44-8659-A06A40E07912}"/>
          </ac:picMkLst>
        </pc:picChg>
        <pc:picChg chg="add mod">
          <ac:chgData name="Joel Hammond-Turner" userId="c39e8c698752cb15" providerId="LiveId" clId="{1F2BD470-9F92-6F46-AB90-E996CFFE4B25}" dt="2020-12-11T17:58:51.186" v="4597" actId="1076"/>
          <ac:picMkLst>
            <pc:docMk/>
            <pc:sldMk cId="3713755043" sldId="280"/>
            <ac:picMk id="1028" creationId="{3084256C-A342-6243-BCC7-389F7F7B2EA8}"/>
          </ac:picMkLst>
        </pc:picChg>
      </pc:sldChg>
      <pc:sldChg chg="addSp delSp modSp add mod modTransition">
        <pc:chgData name="Joel Hammond-Turner" userId="c39e8c698752cb15" providerId="LiveId" clId="{1F2BD470-9F92-6F46-AB90-E996CFFE4B25}" dt="2020-12-12T09:04:25.264" v="4736" actId="1036"/>
        <pc:sldMkLst>
          <pc:docMk/>
          <pc:sldMk cId="295262320" sldId="281"/>
        </pc:sldMkLst>
        <pc:spChg chg="add mod">
          <ac:chgData name="Joel Hammond-Turner" userId="c39e8c698752cb15" providerId="LiveId" clId="{1F2BD470-9F92-6F46-AB90-E996CFFE4B25}" dt="2020-12-12T09:04:25.264" v="4736" actId="1036"/>
          <ac:spMkLst>
            <pc:docMk/>
            <pc:sldMk cId="295262320" sldId="281"/>
            <ac:spMk id="2" creationId="{FF658352-26A0-484D-A1EE-37E88DF9C4AF}"/>
          </ac:spMkLst>
        </pc:spChg>
        <pc:spChg chg="mod">
          <ac:chgData name="Joel Hammond-Turner" userId="c39e8c698752cb15" providerId="LiveId" clId="{1F2BD470-9F92-6F46-AB90-E996CFFE4B25}" dt="2020-12-11T17:57:44.036" v="4588" actId="114"/>
          <ac:spMkLst>
            <pc:docMk/>
            <pc:sldMk cId="295262320" sldId="281"/>
            <ac:spMk id="3" creationId="{FF0A3DA5-23CB-5746-8648-A28ECF609C98}"/>
          </ac:spMkLst>
        </pc:spChg>
        <pc:picChg chg="del">
          <ac:chgData name="Joel Hammond-Turner" userId="c39e8c698752cb15" providerId="LiveId" clId="{1F2BD470-9F92-6F46-AB90-E996CFFE4B25}" dt="2020-12-11T17:54:56.112" v="4556" actId="478"/>
          <ac:picMkLst>
            <pc:docMk/>
            <pc:sldMk cId="295262320" sldId="281"/>
            <ac:picMk id="1026" creationId="{8F57E007-4569-1A44-8659-A06A40E07912}"/>
          </ac:picMkLst>
        </pc:picChg>
        <pc:picChg chg="add mod">
          <ac:chgData name="Joel Hammond-Turner" userId="c39e8c698752cb15" providerId="LiveId" clId="{1F2BD470-9F92-6F46-AB90-E996CFFE4B25}" dt="2020-12-12T09:03:25.707" v="4710" actId="14100"/>
          <ac:picMkLst>
            <pc:docMk/>
            <pc:sldMk cId="295262320" sldId="281"/>
            <ac:picMk id="3074" creationId="{39B974EE-9885-5040-8007-3CCD4348BCEC}"/>
          </ac:picMkLst>
        </pc:picChg>
      </pc:sldChg>
      <pc:sldChg chg="add modTransition">
        <pc:chgData name="Joel Hammond-Turner" userId="c39e8c698752cb15" providerId="LiveId" clId="{1F2BD470-9F92-6F46-AB90-E996CFFE4B25}" dt="2020-12-11T18:00:20.466" v="4708"/>
        <pc:sldMkLst>
          <pc:docMk/>
          <pc:sldMk cId="1020141166" sldId="282"/>
        </pc:sldMkLst>
      </pc:sldChg>
      <pc:sldChg chg="addSp delSp modSp new mod">
        <pc:chgData name="Joel Hammond-Turner" userId="c39e8c698752cb15" providerId="LiveId" clId="{1F2BD470-9F92-6F46-AB90-E996CFFE4B25}" dt="2020-12-12T09:06:33.024" v="4816" actId="20577"/>
        <pc:sldMkLst>
          <pc:docMk/>
          <pc:sldMk cId="3826854150" sldId="283"/>
        </pc:sldMkLst>
        <pc:spChg chg="mod">
          <ac:chgData name="Joel Hammond-Turner" userId="c39e8c698752cb15" providerId="LiveId" clId="{1F2BD470-9F92-6F46-AB90-E996CFFE4B25}" dt="2020-12-12T09:06:33.024" v="4816" actId="20577"/>
          <ac:spMkLst>
            <pc:docMk/>
            <pc:sldMk cId="3826854150" sldId="283"/>
            <ac:spMk id="2" creationId="{AB7529D9-2450-C14A-8416-53A34FF3F78E}"/>
          </ac:spMkLst>
        </pc:spChg>
        <pc:spChg chg="del">
          <ac:chgData name="Joel Hammond-Turner" userId="c39e8c698752cb15" providerId="LiveId" clId="{1F2BD470-9F92-6F46-AB90-E996CFFE4B25}" dt="2020-12-12T09:04:58.298" v="4738" actId="478"/>
          <ac:spMkLst>
            <pc:docMk/>
            <pc:sldMk cId="3826854150" sldId="283"/>
            <ac:spMk id="3" creationId="{D6DE5337-BA62-AD4A-858D-777D47896CD2}"/>
          </ac:spMkLst>
        </pc:spChg>
        <pc:picChg chg="add mod">
          <ac:chgData name="Joel Hammond-Turner" userId="c39e8c698752cb15" providerId="LiveId" clId="{1F2BD470-9F92-6F46-AB90-E996CFFE4B25}" dt="2020-12-12T09:05:58.767" v="4808" actId="1076"/>
          <ac:picMkLst>
            <pc:docMk/>
            <pc:sldMk cId="3826854150" sldId="283"/>
            <ac:picMk id="4" creationId="{5CD6F495-A763-F74C-A2AD-B50C3B0097BD}"/>
          </ac:picMkLst>
        </pc:picChg>
      </pc:sldChg>
      <pc:sldChg chg="modSp add modAnim">
        <pc:chgData name="Joel Hammond-Turner" userId="c39e8c698752cb15" providerId="LiveId" clId="{1F2BD470-9F92-6F46-AB90-E996CFFE4B25}" dt="2020-12-12T09:15:02.637" v="5437"/>
        <pc:sldMkLst>
          <pc:docMk/>
          <pc:sldMk cId="2137692712" sldId="284"/>
        </pc:sldMkLst>
        <pc:spChg chg="mod">
          <ac:chgData name="Joel Hammond-Turner" userId="c39e8c698752cb15" providerId="LiveId" clId="{1F2BD470-9F92-6F46-AB90-E996CFFE4B25}" dt="2020-12-12T09:14:17.697" v="5434" actId="20577"/>
          <ac:spMkLst>
            <pc:docMk/>
            <pc:sldMk cId="2137692712" sldId="284"/>
            <ac:spMk id="3" creationId="{39DAB679-4D47-D44B-A440-D4B183686894}"/>
          </ac:spMkLst>
        </pc:spChg>
      </pc:sldChg>
      <pc:sldChg chg="addSp delSp modSp new mod modAnim">
        <pc:chgData name="Joel Hammond-Turner" userId="c39e8c698752cb15" providerId="LiveId" clId="{1F2BD470-9F92-6F46-AB90-E996CFFE4B25}" dt="2020-12-12T09:21:18.867" v="5804"/>
        <pc:sldMkLst>
          <pc:docMk/>
          <pc:sldMk cId="1267310718" sldId="285"/>
        </pc:sldMkLst>
        <pc:spChg chg="mod">
          <ac:chgData name="Joel Hammond-Turner" userId="c39e8c698752cb15" providerId="LiveId" clId="{1F2BD470-9F92-6F46-AB90-E996CFFE4B25}" dt="2020-12-12T09:16:58.659" v="5461" actId="20577"/>
          <ac:spMkLst>
            <pc:docMk/>
            <pc:sldMk cId="1267310718" sldId="285"/>
            <ac:spMk id="2" creationId="{D9E7C1DB-F411-B746-A37F-E18CCF99591E}"/>
          </ac:spMkLst>
        </pc:spChg>
        <pc:spChg chg="add del mod">
          <ac:chgData name="Joel Hammond-Turner" userId="c39e8c698752cb15" providerId="LiveId" clId="{1F2BD470-9F92-6F46-AB90-E996CFFE4B25}" dt="2020-12-12T09:20:11.451" v="5795" actId="20577"/>
          <ac:spMkLst>
            <pc:docMk/>
            <pc:sldMk cId="1267310718" sldId="285"/>
            <ac:spMk id="3" creationId="{6917162A-613C-AA45-A126-75E468029927}"/>
          </ac:spMkLst>
        </pc:spChg>
        <pc:spChg chg="mod">
          <ac:chgData name="Joel Hammond-Turner" userId="c39e8c698752cb15" providerId="LiveId" clId="{1F2BD470-9F92-6F46-AB90-E996CFFE4B25}" dt="2020-12-12T09:19:28.304" v="5674" actId="20577"/>
          <ac:spMkLst>
            <pc:docMk/>
            <pc:sldMk cId="1267310718" sldId="285"/>
            <ac:spMk id="4" creationId="{0802D11F-9CC0-5748-88F6-28BFDA271F89}"/>
          </ac:spMkLst>
        </pc:spChg>
        <pc:picChg chg="add del mod">
          <ac:chgData name="Joel Hammond-Turner" userId="c39e8c698752cb15" providerId="LiveId" clId="{1F2BD470-9F92-6F46-AB90-E996CFFE4B25}" dt="2020-12-12T09:17:20.498" v="5463"/>
          <ac:picMkLst>
            <pc:docMk/>
            <pc:sldMk cId="1267310718" sldId="285"/>
            <ac:picMk id="5" creationId="{4A2B7953-A516-7747-AE90-2DAD9D07003A}"/>
          </ac:picMkLst>
        </pc:picChg>
        <pc:picChg chg="add mod">
          <ac:chgData name="Joel Hammond-Turner" userId="c39e8c698752cb15" providerId="LiveId" clId="{1F2BD470-9F92-6F46-AB90-E996CFFE4B25}" dt="2020-12-12T09:19:05.917" v="5671" actId="1076"/>
          <ac:picMkLst>
            <pc:docMk/>
            <pc:sldMk cId="1267310718" sldId="285"/>
            <ac:picMk id="6" creationId="{BA14EAA3-DE8F-4743-B9F3-4AB56A0FCD7C}"/>
          </ac:picMkLst>
        </pc:picChg>
        <pc:picChg chg="add mod">
          <ac:chgData name="Joel Hammond-Turner" userId="c39e8c698752cb15" providerId="LiveId" clId="{1F2BD470-9F92-6F46-AB90-E996CFFE4B25}" dt="2020-12-12T09:19:25.065" v="5673" actId="1076"/>
          <ac:picMkLst>
            <pc:docMk/>
            <pc:sldMk cId="1267310718" sldId="285"/>
            <ac:picMk id="7" creationId="{8CD930E4-0E3D-F14D-8802-C016900BD77B}"/>
          </ac:picMkLst>
        </pc:picChg>
      </pc:sldChg>
      <pc:sldChg chg="modSp new mod modAnim">
        <pc:chgData name="Joel Hammond-Turner" userId="c39e8c698752cb15" providerId="LiveId" clId="{1F2BD470-9F92-6F46-AB90-E996CFFE4B25}" dt="2020-12-12T09:35:33.821" v="6436"/>
        <pc:sldMkLst>
          <pc:docMk/>
          <pc:sldMk cId="468092402" sldId="286"/>
        </pc:sldMkLst>
        <pc:spChg chg="mod">
          <ac:chgData name="Joel Hammond-Turner" userId="c39e8c698752cb15" providerId="LiveId" clId="{1F2BD470-9F92-6F46-AB90-E996CFFE4B25}" dt="2020-12-12T09:32:31.241" v="6296" actId="20577"/>
          <ac:spMkLst>
            <pc:docMk/>
            <pc:sldMk cId="468092402" sldId="286"/>
            <ac:spMk id="2" creationId="{E02DD92C-CB00-D743-9A08-B9A4E8C7449D}"/>
          </ac:spMkLst>
        </pc:spChg>
        <pc:spChg chg="mod">
          <ac:chgData name="Joel Hammond-Turner" userId="c39e8c698752cb15" providerId="LiveId" clId="{1F2BD470-9F92-6F46-AB90-E996CFFE4B25}" dt="2020-12-12T09:33:36.253" v="6381" actId="20577"/>
          <ac:spMkLst>
            <pc:docMk/>
            <pc:sldMk cId="468092402" sldId="286"/>
            <ac:spMk id="3" creationId="{4793F6F8-7705-A244-BE75-80ED02AC5014}"/>
          </ac:spMkLst>
        </pc:spChg>
        <pc:spChg chg="mod">
          <ac:chgData name="Joel Hammond-Turner" userId="c39e8c698752cb15" providerId="LiveId" clId="{1F2BD470-9F92-6F46-AB90-E996CFFE4B25}" dt="2020-12-12T09:34:01.637" v="6426" actId="20577"/>
          <ac:spMkLst>
            <pc:docMk/>
            <pc:sldMk cId="468092402" sldId="286"/>
            <ac:spMk id="4" creationId="{D386211E-7B15-BA49-AB92-3690E6DC0CD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en.wikipedia.org/wiki/Julia_Robinson" TargetMode="External"/><Relationship Id="rId2" Type="http://schemas.openxmlformats.org/officeDocument/2006/relationships/hyperlink" Target="https://en.wikipedia.org/wiki/Karl_Menger" TargetMode="External"/><Relationship Id="rId1" Type="http://schemas.openxmlformats.org/officeDocument/2006/relationships/hyperlink" Target="https://en.wikipedia.org/wiki/William_Rowan_Hamilton" TargetMode="External"/><Relationship Id="rId4" Type="http://schemas.openxmlformats.org/officeDocument/2006/relationships/hyperlink" Target="https://en.wikipedia.org/wiki/William_J._Cook"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en.wikipedia.org/wiki/Julia_Robinson" TargetMode="External"/><Relationship Id="rId2" Type="http://schemas.openxmlformats.org/officeDocument/2006/relationships/hyperlink" Target="https://en.wikipedia.org/wiki/Karl_Menger" TargetMode="External"/><Relationship Id="rId1" Type="http://schemas.openxmlformats.org/officeDocument/2006/relationships/hyperlink" Target="https://en.wikipedia.org/wiki/William_Rowan_Hamilton" TargetMode="External"/><Relationship Id="rId4" Type="http://schemas.openxmlformats.org/officeDocument/2006/relationships/hyperlink" Target="https://en.wikipedia.org/wiki/William_J._Cook" TargetMode="Externa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GB" b="0" i="0" dirty="0"/>
            <a:t>1800s</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GB" b="0" i="0" dirty="0">
              <a:hlinkClick xmlns:r="http://schemas.openxmlformats.org/officeDocument/2006/relationships" r:id="rId1" tooltip="William Rowan Hamilton"/>
            </a:rPr>
            <a:t>W.R. Hamilton</a:t>
          </a:r>
          <a:r>
            <a:rPr lang="en-GB" b="0" i="0" dirty="0"/>
            <a:t> formulates </a:t>
          </a:r>
          <a:br>
            <a:rPr lang="en-GB" b="0" i="0" dirty="0"/>
          </a:br>
          <a:r>
            <a:rPr lang="en-GB" b="0" i="0" dirty="0"/>
            <a:t>TSP mathematically</a:t>
          </a:r>
          <a:endParaRPr lang="en-US" dirty="0"/>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1930s</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GB" b="0" i="0" dirty="0">
              <a:hlinkClick xmlns:r="http://schemas.openxmlformats.org/officeDocument/2006/relationships" r:id="rId2" tooltip="Karl Menger"/>
            </a:rPr>
            <a:t>Karl Menger</a:t>
          </a:r>
          <a:r>
            <a:rPr lang="en-GB" b="0" i="0" dirty="0"/>
            <a:t>, observes the </a:t>
          </a:r>
          <a:br>
            <a:rPr lang="en-GB" b="0" i="0" dirty="0"/>
          </a:br>
          <a:r>
            <a:rPr lang="en-GB" b="0" i="0" dirty="0"/>
            <a:t>non-optimality of the </a:t>
          </a:r>
          <a:br>
            <a:rPr lang="en-GB" b="0" i="0" dirty="0"/>
          </a:br>
          <a:r>
            <a:rPr lang="en-GB" b="0" i="0" dirty="0"/>
            <a:t>nearest neighbour solution</a:t>
          </a:r>
          <a:endParaRPr lang="en-US" dirty="0"/>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1949</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GB" b="0" i="0" dirty="0">
              <a:hlinkClick xmlns:r="http://schemas.openxmlformats.org/officeDocument/2006/relationships" r:id="rId3" tooltip="Julia Robinson"/>
            </a:rPr>
            <a:t>Julia Robinson</a:t>
          </a:r>
          <a:r>
            <a:rPr lang="en-GB" b="0" i="0" dirty="0"/>
            <a:t> coins phrase </a:t>
          </a:r>
          <a:br>
            <a:rPr lang="en-GB" b="0" i="0" dirty="0"/>
          </a:br>
          <a:r>
            <a:rPr lang="en-GB" b="0" i="0" dirty="0"/>
            <a:t>"</a:t>
          </a:r>
          <a:r>
            <a:rPr lang="en-GB" b="0" i="1" dirty="0"/>
            <a:t>Travelling Salesman Problem</a:t>
          </a:r>
          <a:r>
            <a:rPr lang="en-GB" b="0" i="0" dirty="0"/>
            <a:t>"</a:t>
          </a:r>
          <a:endParaRPr lang="en-US" dirty="0"/>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F52B5BAE-669C-BF4D-8ADF-1609E8767E08}">
      <dgm:prSet/>
      <dgm:spPr/>
      <dgm:t>
        <a:bodyPr/>
        <a:lstStyle/>
        <a:p>
          <a:r>
            <a:rPr lang="en-US" dirty="0"/>
            <a:t>2006</a:t>
          </a:r>
        </a:p>
      </dgm:t>
    </dgm:pt>
    <dgm:pt modelId="{CA6912C3-3B98-094D-95A9-996754C7F97A}" type="parTrans" cxnId="{46801D9C-33F2-2F4E-B61E-11734E8C4EF7}">
      <dgm:prSet/>
      <dgm:spPr/>
      <dgm:t>
        <a:bodyPr/>
        <a:lstStyle/>
        <a:p>
          <a:endParaRPr lang="en-GB"/>
        </a:p>
      </dgm:t>
    </dgm:pt>
    <dgm:pt modelId="{06B047F5-CD73-544F-90A3-7E3F27D6E443}" type="sibTrans" cxnId="{46801D9C-33F2-2F4E-B61E-11734E8C4EF7}">
      <dgm:prSet/>
      <dgm:spPr/>
      <dgm:t>
        <a:bodyPr/>
        <a:lstStyle/>
        <a:p>
          <a:endParaRPr lang="en-GB"/>
        </a:p>
      </dgm:t>
    </dgm:pt>
    <dgm:pt modelId="{2FFFE751-41BD-0C4E-BDEF-8A98521ACFA9}">
      <dgm:prSet/>
      <dgm:spPr/>
      <dgm:t>
        <a:bodyPr/>
        <a:lstStyle/>
        <a:p>
          <a:r>
            <a:rPr lang="en-GB" b="0" i="0" dirty="0">
              <a:hlinkClick xmlns:r="http://schemas.openxmlformats.org/officeDocument/2006/relationships" r:id="rId4"/>
            </a:rPr>
            <a:t>Cook</a:t>
          </a:r>
          <a:r>
            <a:rPr lang="en-GB" b="0" i="0" dirty="0"/>
            <a:t> et al solve optimal </a:t>
          </a:r>
        </a:p>
        <a:p>
          <a:r>
            <a:rPr lang="en-GB" b="0" i="0" dirty="0"/>
            <a:t>85,900 “city” microchip layout problem </a:t>
          </a:r>
          <a:endParaRPr lang="en-US" dirty="0"/>
        </a:p>
      </dgm:t>
    </dgm:pt>
    <dgm:pt modelId="{87FC6C36-9DE2-FD4C-93D0-43DB3C3A0965}" type="parTrans" cxnId="{507BA429-3D34-C645-B36A-2BDC1E8CD22E}">
      <dgm:prSet/>
      <dgm:spPr/>
      <dgm:t>
        <a:bodyPr/>
        <a:lstStyle/>
        <a:p>
          <a:endParaRPr lang="en-GB"/>
        </a:p>
      </dgm:t>
    </dgm:pt>
    <dgm:pt modelId="{B1769C55-FC79-6B41-9D76-2774863424D4}" type="sibTrans" cxnId="{507BA429-3D34-C645-B36A-2BDC1E8CD22E}">
      <dgm:prSet/>
      <dgm:spPr/>
      <dgm:t>
        <a:bodyPr/>
        <a:lstStyle/>
        <a:p>
          <a:endParaRPr lang="en-GB"/>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4">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4">
        <dgm:presLayoutVars>
          <dgm:bulletEnabled val="1"/>
        </dgm:presLayoutVars>
      </dgm:prSet>
      <dgm:spPr/>
    </dgm:pt>
    <dgm:pt modelId="{122B38A3-0442-4747-820C-1F37877E2B0E}" type="pres">
      <dgm:prSet presAssocID="{8DB5D7D5-6A1C-4ABC-8850-759A9D876047}" presName="ConnectLine1" presStyleLbl="sibTrans1D1" presStyleIdx="0" presStyleCnt="4"/>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4"/>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4">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4">
        <dgm:presLayoutVars>
          <dgm:bulletEnabled val="1"/>
        </dgm:presLayoutVars>
      </dgm:prSet>
      <dgm:spPr/>
    </dgm:pt>
    <dgm:pt modelId="{DBA410EB-5F61-4F46-92D9-C5B0AA59EE15}" type="pres">
      <dgm:prSet presAssocID="{C5146535-FD3D-4589-98A3-623B8DA4B8DB}" presName="ConnectLine1" presStyleLbl="sibTrans1D1" presStyleIdx="1" presStyleCnt="4"/>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4"/>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4">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4">
        <dgm:presLayoutVars>
          <dgm:bulletEnabled val="1"/>
        </dgm:presLayoutVars>
      </dgm:prSet>
      <dgm:spPr/>
    </dgm:pt>
    <dgm:pt modelId="{440E9361-37D2-4157-AF38-7B49AD23708B}" type="pres">
      <dgm:prSet presAssocID="{09C152DA-7620-4852-8162-A77EC3609F3F}" presName="ConnectLine1" presStyleLbl="sibTrans1D1" presStyleIdx="2" presStyleCnt="4"/>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4"/>
      <dgm:spPr/>
    </dgm:pt>
    <dgm:pt modelId="{4174F691-D9D3-451C-9893-D177DC3AED58}" type="pres">
      <dgm:prSet presAssocID="{09C152DA-7620-4852-8162-A77EC3609F3F}" presName="EmptyPane1" presStyleCnt="0"/>
      <dgm:spPr/>
    </dgm:pt>
    <dgm:pt modelId="{53506DE3-36B6-E847-B459-6A6232F0D905}" type="pres">
      <dgm:prSet presAssocID="{0AE8D36D-0F0F-4206-AE39-0A2D73987B68}" presName="spaceBetweenRectangles1" presStyleCnt="0"/>
      <dgm:spPr/>
    </dgm:pt>
    <dgm:pt modelId="{5E0B60F4-F459-674A-B80A-9A2E1C077119}" type="pres">
      <dgm:prSet presAssocID="{F52B5BAE-669C-BF4D-8ADF-1609E8767E08}" presName="composite1" presStyleCnt="0"/>
      <dgm:spPr/>
    </dgm:pt>
    <dgm:pt modelId="{FD671715-E895-BB45-AB34-804452B7DACB}" type="pres">
      <dgm:prSet presAssocID="{F52B5BAE-669C-BF4D-8ADF-1609E8767E08}" presName="parent1" presStyleLbl="alignNode1" presStyleIdx="3" presStyleCnt="4">
        <dgm:presLayoutVars>
          <dgm:chMax val="1"/>
          <dgm:chPref val="1"/>
          <dgm:bulletEnabled val="1"/>
        </dgm:presLayoutVars>
      </dgm:prSet>
      <dgm:spPr/>
    </dgm:pt>
    <dgm:pt modelId="{00F91A61-C6C2-B748-98ED-2A2DE3B95A0C}" type="pres">
      <dgm:prSet presAssocID="{F52B5BAE-669C-BF4D-8ADF-1609E8767E08}" presName="Childtext1" presStyleLbl="revTx" presStyleIdx="3" presStyleCnt="4">
        <dgm:presLayoutVars>
          <dgm:bulletEnabled val="1"/>
        </dgm:presLayoutVars>
      </dgm:prSet>
      <dgm:spPr/>
    </dgm:pt>
    <dgm:pt modelId="{47778A58-5F19-DA48-BFDE-680D2BCA9308}" type="pres">
      <dgm:prSet presAssocID="{F52B5BAE-669C-BF4D-8ADF-1609E8767E08}" presName="ConnectLine1" presStyleLbl="sibTrans1D1" presStyleIdx="3" presStyleCnt="4"/>
      <dgm:spPr>
        <a:noFill/>
        <a:ln w="12700" cap="rnd" cmpd="sng" algn="ctr">
          <a:solidFill>
            <a:schemeClr val="accent1">
              <a:shade val="90000"/>
              <a:hueOff val="446212"/>
              <a:satOff val="-8602"/>
              <a:lumOff val="28124"/>
              <a:alphaOff val="0"/>
            </a:schemeClr>
          </a:solidFill>
          <a:prstDash val="dash"/>
        </a:ln>
        <a:effectLst/>
      </dgm:spPr>
    </dgm:pt>
    <dgm:pt modelId="{FCB4F902-5F4F-EB4D-85D7-30A77FE5C1D4}" type="pres">
      <dgm:prSet presAssocID="{F52B5BAE-669C-BF4D-8ADF-1609E8767E08}" presName="ConnectLineEnd1" presStyleLbl="lnNode1" presStyleIdx="3" presStyleCnt="4"/>
      <dgm:spPr/>
    </dgm:pt>
    <dgm:pt modelId="{B965AD2D-4ACC-E74E-8575-62AEC576083D}" type="pres">
      <dgm:prSet presAssocID="{F52B5BAE-669C-BF4D-8ADF-1609E8767E08}"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71102F0B-7E05-6645-B96E-2999A75105F5}" type="presOf" srcId="{6C8937BE-93F8-4DED-8538-1C601DAEBA66}" destId="{B4723E2A-4FF1-452A-BD25-8EC364F15A6F}"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507BA429-3D34-C645-B36A-2BDC1E8CD22E}" srcId="{F52B5BAE-669C-BF4D-8ADF-1609E8767E08}" destId="{2FFFE751-41BD-0C4E-BDEF-8A98521ACFA9}" srcOrd="0" destOrd="0" parTransId="{87FC6C36-9DE2-FD4C-93D0-43DB3C3A0965}" sibTransId="{B1769C55-FC79-6B41-9D76-2774863424D4}"/>
    <dgm:cxn modelId="{0B98BB29-A46E-7E47-888C-93751F7A6989}" type="presOf" srcId="{2FFFE751-41BD-0C4E-BDEF-8A98521ACFA9}" destId="{00F91A61-C6C2-B748-98ED-2A2DE3B95A0C}"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A19C448C-3E36-BE45-908C-CE752449A932}" type="presOf" srcId="{F52B5BAE-669C-BF4D-8ADF-1609E8767E08}" destId="{FD671715-E895-BB45-AB34-804452B7DACB}" srcOrd="0" destOrd="0" presId="urn:microsoft.com/office/officeart/2016/7/layout/RoundedRectangleTimeline"/>
    <dgm:cxn modelId="{F9540599-A193-456C-A9A9-8962E3855B0B}" type="presOf" srcId="{96262926-A67D-4E4E-9515-5EBC67F0B634}" destId="{5A1B764B-0DC5-47CD-BDEA-9E67799496EC}" srcOrd="0" destOrd="0" presId="urn:microsoft.com/office/officeart/2016/7/layout/RoundedRectangleTimeline"/>
    <dgm:cxn modelId="{46801D9C-33F2-2F4E-B61E-11734E8C4EF7}" srcId="{6A70FD8F-0050-42E3-8B3A-6ED7CFB9852E}" destId="{F52B5BAE-669C-BF4D-8ADF-1609E8767E08}" srcOrd="3" destOrd="0" parTransId="{CA6912C3-3B98-094D-95A9-996754C7F97A}" sibTransId="{06B047F5-CD73-544F-90A3-7E3F27D6E443}"/>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3AD421DD-C47C-9E4A-A774-FC4FC4F7347C}" type="presParOf" srcId="{AB52B3CC-6563-466D-BFC3-9B6B5AFA0881}" destId="{53506DE3-36B6-E847-B459-6A6232F0D905}" srcOrd="5" destOrd="0" presId="urn:microsoft.com/office/officeart/2016/7/layout/RoundedRectangleTimeline"/>
    <dgm:cxn modelId="{D56E69D6-82D7-6849-BCD1-2E03060D3213}" type="presParOf" srcId="{AB52B3CC-6563-466D-BFC3-9B6B5AFA0881}" destId="{5E0B60F4-F459-674A-B80A-9A2E1C077119}" srcOrd="6" destOrd="0" presId="urn:microsoft.com/office/officeart/2016/7/layout/RoundedRectangleTimeline"/>
    <dgm:cxn modelId="{1DED2EE6-8374-3247-ADD8-03D6BD157944}" type="presParOf" srcId="{5E0B60F4-F459-674A-B80A-9A2E1C077119}" destId="{FD671715-E895-BB45-AB34-804452B7DACB}" srcOrd="0" destOrd="0" presId="urn:microsoft.com/office/officeart/2016/7/layout/RoundedRectangleTimeline"/>
    <dgm:cxn modelId="{7DB10DD0-B3A5-9341-BF4E-4EEB390C1337}" type="presParOf" srcId="{5E0B60F4-F459-674A-B80A-9A2E1C077119}" destId="{00F91A61-C6C2-B748-98ED-2A2DE3B95A0C}" srcOrd="1" destOrd="0" presId="urn:microsoft.com/office/officeart/2016/7/layout/RoundedRectangleTimeline"/>
    <dgm:cxn modelId="{F290C610-9B10-C344-8F09-685D650D2A94}" type="presParOf" srcId="{5E0B60F4-F459-674A-B80A-9A2E1C077119}" destId="{47778A58-5F19-DA48-BFDE-680D2BCA9308}" srcOrd="2" destOrd="0" presId="urn:microsoft.com/office/officeart/2016/7/layout/RoundedRectangleTimeline"/>
    <dgm:cxn modelId="{C44C2F86-4A75-9B4A-93FB-A34997E7AE4A}" type="presParOf" srcId="{5E0B60F4-F459-674A-B80A-9A2E1C077119}" destId="{FCB4F902-5F4F-EB4D-85D7-30A77FE5C1D4}" srcOrd="3" destOrd="0" presId="urn:microsoft.com/office/officeart/2016/7/layout/RoundedRectangleTimeline"/>
    <dgm:cxn modelId="{0437A8DE-63D8-824B-BC35-E5C4E4F70703}" type="presParOf" srcId="{5E0B60F4-F459-674A-B80A-9A2E1C077119}" destId="{B965AD2D-4ACC-E74E-8575-62AEC576083D}" srcOrd="4" destOrd="0" presId="urn:microsoft.com/office/officeart/2016/7/layout/RoundedRectangle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790021" y="635805"/>
          <a:ext cx="363378" cy="2362175"/>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GB" sz="1100" b="0" i="0" kern="1200" dirty="0"/>
            <a:t>1800s</a:t>
          </a:r>
          <a:endParaRPr lang="en-US" sz="1100" kern="1200" dirty="0"/>
        </a:p>
      </dsp:txBody>
      <dsp:txXfrm rot="5400000">
        <a:off x="808362" y="1652943"/>
        <a:ext cx="2344436" cy="327900"/>
      </dsp:txXfrm>
    </dsp:sp>
    <dsp:sp modelId="{5A1B764B-0DC5-47CD-BDEA-9E67799496EC}">
      <dsp:nvSpPr>
        <dsp:cNvPr id="0" name=""/>
        <dsp:cNvSpPr/>
      </dsp:nvSpPr>
      <dsp:spPr>
        <a:xfrm>
          <a:off x="3231" y="0"/>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GB" sz="1100" b="0" i="0" kern="1200" dirty="0">
              <a:hlinkClick xmlns:r="http://schemas.openxmlformats.org/officeDocument/2006/relationships" r:id="rId1" tooltip="William Rowan Hamilton"/>
            </a:rPr>
            <a:t>W.R. Hamilton</a:t>
          </a:r>
          <a:r>
            <a:rPr lang="en-GB" sz="1100" b="0" i="0" kern="1200" dirty="0"/>
            <a:t> formulates </a:t>
          </a:r>
          <a:br>
            <a:rPr lang="en-GB" sz="1100" b="0" i="0" kern="1200" dirty="0"/>
          </a:br>
          <a:r>
            <a:rPr lang="en-GB" sz="1100" b="0" i="0" kern="1200" dirty="0"/>
            <a:t>TSP mathematically</a:t>
          </a:r>
          <a:endParaRPr lang="en-US" sz="1100" kern="1200" dirty="0"/>
        </a:p>
      </dsp:txBody>
      <dsp:txXfrm>
        <a:off x="3231" y="0"/>
        <a:ext cx="3936959" cy="1271825"/>
      </dsp:txXfrm>
    </dsp:sp>
    <dsp:sp modelId="{122B38A3-0442-4747-820C-1F37877E2B0E}">
      <dsp:nvSpPr>
        <dsp:cNvPr id="0" name=""/>
        <dsp:cNvSpPr/>
      </dsp:nvSpPr>
      <dsp:spPr>
        <a:xfrm>
          <a:off x="1971711"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935373"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152799" y="1635204"/>
          <a:ext cx="2362175" cy="363378"/>
        </a:xfrm>
        <a:prstGeom prst="rect">
          <a:avLst/>
        </a:prstGeom>
        <a:solidFill>
          <a:schemeClr val="accent1">
            <a:shade val="80000"/>
            <a:hueOff val="148730"/>
            <a:satOff val="-3019"/>
            <a:lumOff val="10226"/>
            <a:alphaOff val="0"/>
          </a:schemeClr>
        </a:solidFill>
        <a:ln w="22225" cap="rnd" cmpd="sng" algn="ctr">
          <a:solidFill>
            <a:schemeClr val="accent1">
              <a:shade val="80000"/>
              <a:hueOff val="148730"/>
              <a:satOff val="-3019"/>
              <a:lumOff val="102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1930s</a:t>
          </a:r>
        </a:p>
      </dsp:txBody>
      <dsp:txXfrm>
        <a:off x="3152799" y="1635204"/>
        <a:ext cx="2362175" cy="363378"/>
      </dsp:txXfrm>
    </dsp:sp>
    <dsp:sp modelId="{DF65791B-462E-4589-B98D-F60587330CA8}">
      <dsp:nvSpPr>
        <dsp:cNvPr id="0" name=""/>
        <dsp:cNvSpPr/>
      </dsp:nvSpPr>
      <dsp:spPr>
        <a:xfrm>
          <a:off x="2365407" y="2361961"/>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GB" sz="1100" b="0" i="0" kern="1200" dirty="0">
              <a:hlinkClick xmlns:r="http://schemas.openxmlformats.org/officeDocument/2006/relationships" r:id="rId2" tooltip="Karl Menger"/>
            </a:rPr>
            <a:t>Karl Menger</a:t>
          </a:r>
          <a:r>
            <a:rPr lang="en-GB" sz="1100" b="0" i="0" kern="1200" dirty="0"/>
            <a:t>, observes the </a:t>
          </a:r>
          <a:br>
            <a:rPr lang="en-GB" sz="1100" b="0" i="0" kern="1200" dirty="0"/>
          </a:br>
          <a:r>
            <a:rPr lang="en-GB" sz="1100" b="0" i="0" kern="1200" dirty="0"/>
            <a:t>non-optimality of the </a:t>
          </a:r>
          <a:br>
            <a:rPr lang="en-GB" sz="1100" b="0" i="0" kern="1200" dirty="0"/>
          </a:br>
          <a:r>
            <a:rPr lang="en-GB" sz="1100" b="0" i="0" kern="1200" dirty="0"/>
            <a:t>nearest neighbour solution</a:t>
          </a:r>
          <a:endParaRPr lang="en-US" sz="1100" kern="1200" dirty="0"/>
        </a:p>
      </dsp:txBody>
      <dsp:txXfrm>
        <a:off x="2365407" y="2361961"/>
        <a:ext cx="3936959" cy="1271825"/>
      </dsp:txXfrm>
    </dsp:sp>
    <dsp:sp modelId="{DBA410EB-5F61-4F46-92D9-C5B0AA59EE15}">
      <dsp:nvSpPr>
        <dsp:cNvPr id="0" name=""/>
        <dsp:cNvSpPr/>
      </dsp:nvSpPr>
      <dsp:spPr>
        <a:xfrm>
          <a:off x="4333887"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4297549" y="2289285"/>
          <a:ext cx="72675" cy="72675"/>
        </a:xfrm>
        <a:prstGeom prst="ellipse">
          <a:avLst/>
        </a:prstGeom>
        <a:solidFill>
          <a:schemeClr val="accent1">
            <a:shade val="80000"/>
            <a:hueOff val="148730"/>
            <a:satOff val="-3019"/>
            <a:lumOff val="102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5514975" y="1635204"/>
          <a:ext cx="2362175" cy="363378"/>
        </a:xfrm>
        <a:prstGeom prst="rect">
          <a:avLst/>
        </a:prstGeom>
        <a:solidFill>
          <a:schemeClr val="accent1">
            <a:shade val="80000"/>
            <a:hueOff val="297461"/>
            <a:satOff val="-6039"/>
            <a:lumOff val="20451"/>
            <a:alphaOff val="0"/>
          </a:schemeClr>
        </a:solidFill>
        <a:ln w="22225" cap="rnd" cmpd="sng" algn="ctr">
          <a:solidFill>
            <a:schemeClr val="accent1">
              <a:shade val="80000"/>
              <a:hueOff val="297461"/>
              <a:satOff val="-6039"/>
              <a:lumOff val="2045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1949</a:t>
          </a:r>
        </a:p>
      </dsp:txBody>
      <dsp:txXfrm>
        <a:off x="5514975" y="1635204"/>
        <a:ext cx="2362175" cy="363378"/>
      </dsp:txXfrm>
    </dsp:sp>
    <dsp:sp modelId="{B4723E2A-4FF1-452A-BD25-8EC364F15A6F}">
      <dsp:nvSpPr>
        <dsp:cNvPr id="0" name=""/>
        <dsp:cNvSpPr/>
      </dsp:nvSpPr>
      <dsp:spPr>
        <a:xfrm>
          <a:off x="4727583" y="0"/>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GB" sz="1100" b="0" i="0" kern="1200" dirty="0">
              <a:hlinkClick xmlns:r="http://schemas.openxmlformats.org/officeDocument/2006/relationships" r:id="rId3" tooltip="Julia Robinson"/>
            </a:rPr>
            <a:t>Julia Robinson</a:t>
          </a:r>
          <a:r>
            <a:rPr lang="en-GB" sz="1100" b="0" i="0" kern="1200" dirty="0"/>
            <a:t> coins phrase </a:t>
          </a:r>
          <a:br>
            <a:rPr lang="en-GB" sz="1100" b="0" i="0" kern="1200" dirty="0"/>
          </a:br>
          <a:r>
            <a:rPr lang="en-GB" sz="1100" b="0" i="0" kern="1200" dirty="0"/>
            <a:t>"</a:t>
          </a:r>
          <a:r>
            <a:rPr lang="en-GB" sz="1100" b="0" i="1" kern="1200" dirty="0"/>
            <a:t>Travelling Salesman Problem</a:t>
          </a:r>
          <a:r>
            <a:rPr lang="en-GB" sz="1100" b="0" i="0" kern="1200" dirty="0"/>
            <a:t>"</a:t>
          </a:r>
          <a:endParaRPr lang="en-US" sz="1100" kern="1200" dirty="0"/>
        </a:p>
      </dsp:txBody>
      <dsp:txXfrm>
        <a:off x="4727583" y="0"/>
        <a:ext cx="3936959" cy="1271825"/>
      </dsp:txXfrm>
    </dsp:sp>
    <dsp:sp modelId="{440E9361-37D2-4157-AF38-7B49AD23708B}">
      <dsp:nvSpPr>
        <dsp:cNvPr id="0" name=""/>
        <dsp:cNvSpPr/>
      </dsp:nvSpPr>
      <dsp:spPr>
        <a:xfrm>
          <a:off x="6696062"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6659725" y="1271825"/>
          <a:ext cx="72675" cy="72675"/>
        </a:xfrm>
        <a:prstGeom prst="ellipse">
          <a:avLst/>
        </a:prstGeom>
        <a:solidFill>
          <a:schemeClr val="accent1">
            <a:shade val="80000"/>
            <a:hueOff val="297461"/>
            <a:satOff val="-6039"/>
            <a:lumOff val="20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671715-E895-BB45-AB34-804452B7DACB}">
      <dsp:nvSpPr>
        <dsp:cNvPr id="0" name=""/>
        <dsp:cNvSpPr/>
      </dsp:nvSpPr>
      <dsp:spPr>
        <a:xfrm rot="5400000">
          <a:off x="8876549" y="635805"/>
          <a:ext cx="363378" cy="2362175"/>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2006</a:t>
          </a:r>
        </a:p>
      </dsp:txBody>
      <dsp:txXfrm rot="-5400000">
        <a:off x="7877151" y="1652943"/>
        <a:ext cx="2344436" cy="327900"/>
      </dsp:txXfrm>
    </dsp:sp>
    <dsp:sp modelId="{00F91A61-C6C2-B748-98ED-2A2DE3B95A0C}">
      <dsp:nvSpPr>
        <dsp:cNvPr id="0" name=""/>
        <dsp:cNvSpPr/>
      </dsp:nvSpPr>
      <dsp:spPr>
        <a:xfrm>
          <a:off x="7089758" y="2361961"/>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GB" sz="1100" b="0" i="0" kern="1200" dirty="0">
              <a:hlinkClick xmlns:r="http://schemas.openxmlformats.org/officeDocument/2006/relationships" r:id="rId4"/>
            </a:rPr>
            <a:t>Cook</a:t>
          </a:r>
          <a:r>
            <a:rPr lang="en-GB" sz="1100" b="0" i="0" kern="1200" dirty="0"/>
            <a:t> et al solve optimal </a:t>
          </a:r>
        </a:p>
        <a:p>
          <a:pPr marL="0" lvl="0" indent="0" algn="ctr" defTabSz="488950">
            <a:lnSpc>
              <a:spcPct val="90000"/>
            </a:lnSpc>
            <a:spcBef>
              <a:spcPct val="0"/>
            </a:spcBef>
            <a:spcAft>
              <a:spcPct val="35000"/>
            </a:spcAft>
            <a:buNone/>
          </a:pPr>
          <a:r>
            <a:rPr lang="en-GB" sz="1100" b="0" i="0" kern="1200" dirty="0"/>
            <a:t>85,900 “city” microchip layout problem </a:t>
          </a:r>
          <a:endParaRPr lang="en-US" sz="1100" kern="1200" dirty="0"/>
        </a:p>
      </dsp:txBody>
      <dsp:txXfrm>
        <a:off x="7089758" y="2361961"/>
        <a:ext cx="3936959" cy="1271825"/>
      </dsp:txXfrm>
    </dsp:sp>
    <dsp:sp modelId="{47778A58-5F19-DA48-BFDE-680D2BCA9308}">
      <dsp:nvSpPr>
        <dsp:cNvPr id="0" name=""/>
        <dsp:cNvSpPr/>
      </dsp:nvSpPr>
      <dsp:spPr>
        <a:xfrm>
          <a:off x="9058238" y="1998582"/>
          <a:ext cx="0" cy="290702"/>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FCB4F902-5F4F-EB4D-85D7-30A77FE5C1D4}">
      <dsp:nvSpPr>
        <dsp:cNvPr id="0" name=""/>
        <dsp:cNvSpPr/>
      </dsp:nvSpPr>
      <dsp:spPr>
        <a:xfrm>
          <a:off x="9021900" y="228928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C5492-5E64-D242-B138-4FFF24034049}" type="datetimeFigureOut">
              <a:rPr lang="en-US" smtClean="0"/>
              <a:t>12/12/20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88B83F-3E2A-7745-97F8-FAA04FD3F2C4}" type="slidenum">
              <a:rPr lang="en-US" smtClean="0"/>
              <a:t>‹#›</a:t>
            </a:fld>
            <a:endParaRPr lang="en-US"/>
          </a:p>
        </p:txBody>
      </p:sp>
    </p:spTree>
    <p:extLst>
      <p:ext uri="{BB962C8B-B14F-4D97-AF65-F5344CB8AC3E}">
        <p14:creationId xmlns:p14="http://schemas.microsoft.com/office/powerpoint/2010/main" val="1626456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8B83F-3E2A-7745-97F8-FAA04FD3F2C4}" type="slidenum">
              <a:rPr lang="en-US" smtClean="0"/>
              <a:t>2</a:t>
            </a:fld>
            <a:endParaRPr lang="en-US"/>
          </a:p>
        </p:txBody>
      </p:sp>
    </p:spTree>
    <p:extLst>
      <p:ext uri="{BB962C8B-B14F-4D97-AF65-F5344CB8AC3E}">
        <p14:creationId xmlns:p14="http://schemas.microsoft.com/office/powerpoint/2010/main" val="29244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8B83F-3E2A-7745-97F8-FAA04FD3F2C4}" type="slidenum">
              <a:rPr lang="en-US" smtClean="0"/>
              <a:t>5</a:t>
            </a:fld>
            <a:endParaRPr lang="en-US"/>
          </a:p>
        </p:txBody>
      </p:sp>
    </p:spTree>
    <p:extLst>
      <p:ext uri="{BB962C8B-B14F-4D97-AF65-F5344CB8AC3E}">
        <p14:creationId xmlns:p14="http://schemas.microsoft.com/office/powerpoint/2010/main" val="709433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88B83F-3E2A-7745-97F8-FAA04FD3F2C4}" type="slidenum">
              <a:rPr lang="en-US" smtClean="0"/>
              <a:t>8</a:t>
            </a:fld>
            <a:endParaRPr lang="en-US"/>
          </a:p>
        </p:txBody>
      </p:sp>
    </p:spTree>
    <p:extLst>
      <p:ext uri="{BB962C8B-B14F-4D97-AF65-F5344CB8AC3E}">
        <p14:creationId xmlns:p14="http://schemas.microsoft.com/office/powerpoint/2010/main" val="300444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88B83F-3E2A-7745-97F8-FAA04FD3F2C4}" type="slidenum">
              <a:rPr lang="en-US" smtClean="0"/>
              <a:t>9</a:t>
            </a:fld>
            <a:endParaRPr lang="en-US"/>
          </a:p>
        </p:txBody>
      </p:sp>
    </p:spTree>
    <p:extLst>
      <p:ext uri="{BB962C8B-B14F-4D97-AF65-F5344CB8AC3E}">
        <p14:creationId xmlns:p14="http://schemas.microsoft.com/office/powerpoint/2010/main" val="23591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8B83F-3E2A-7745-97F8-FAA04FD3F2C4}" type="slidenum">
              <a:rPr lang="en-US" smtClean="0"/>
              <a:t>20</a:t>
            </a:fld>
            <a:endParaRPr lang="en-US"/>
          </a:p>
        </p:txBody>
      </p:sp>
    </p:spTree>
    <p:extLst>
      <p:ext uri="{BB962C8B-B14F-4D97-AF65-F5344CB8AC3E}">
        <p14:creationId xmlns:p14="http://schemas.microsoft.com/office/powerpoint/2010/main" val="221957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8B83F-3E2A-7745-97F8-FAA04FD3F2C4}" type="slidenum">
              <a:rPr lang="en-US" smtClean="0"/>
              <a:t>25</a:t>
            </a:fld>
            <a:endParaRPr lang="en-US"/>
          </a:p>
        </p:txBody>
      </p:sp>
    </p:spTree>
    <p:extLst>
      <p:ext uri="{BB962C8B-B14F-4D97-AF65-F5344CB8AC3E}">
        <p14:creationId xmlns:p14="http://schemas.microsoft.com/office/powerpoint/2010/main" val="145892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8B83F-3E2A-7745-97F8-FAA04FD3F2C4}" type="slidenum">
              <a:rPr lang="en-US" smtClean="0"/>
              <a:t>26</a:t>
            </a:fld>
            <a:endParaRPr lang="en-US"/>
          </a:p>
        </p:txBody>
      </p:sp>
    </p:spTree>
    <p:extLst>
      <p:ext uri="{BB962C8B-B14F-4D97-AF65-F5344CB8AC3E}">
        <p14:creationId xmlns:p14="http://schemas.microsoft.com/office/powerpoint/2010/main" val="1170809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8B83F-3E2A-7745-97F8-FAA04FD3F2C4}" type="slidenum">
              <a:rPr lang="en-US" smtClean="0"/>
              <a:t>27</a:t>
            </a:fld>
            <a:endParaRPr lang="en-US"/>
          </a:p>
        </p:txBody>
      </p:sp>
    </p:spTree>
    <p:extLst>
      <p:ext uri="{BB962C8B-B14F-4D97-AF65-F5344CB8AC3E}">
        <p14:creationId xmlns:p14="http://schemas.microsoft.com/office/powerpoint/2010/main" val="282918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12/12/20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12/12/20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12/12/20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12/12/20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12/12/20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12/12/20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12/12/20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en.wikipedia.org/wiki/Vincenty%27s_formulae" TargetMode="External"/><Relationship Id="rId7" Type="http://schemas.openxmlformats.org/officeDocument/2006/relationships/image" Target="../media/image19.png"/><Relationship Id="rId2" Type="http://schemas.openxmlformats.org/officeDocument/2006/relationships/hyperlink" Target="https://en.wikipedia.org/wiki/Taxicab_geometry" TargetMode="Externa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hyperlink" Target="https://maps.googleapis.com/maps/api/distancematrix/json?units=imperial&amp;origins=3610+Hacks+Cross+Rd+Memphis+TN&amp;destinations=3734+Elvis+Presley+Blvd+Memphis+TN&amp;key=YOUR_API_KEY"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hammond-turner.org.uk/" TargetMode="External"/><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bit.ly/or-tools-samples" TargetMode="External"/><Relationship Id="rId5" Type="http://schemas.openxmlformats.org/officeDocument/2006/relationships/hyperlink" Target="https://twitter.com/rammesses" TargetMode="External"/><Relationship Id="rId4" Type="http://schemas.openxmlformats.org/officeDocument/2006/relationships/hyperlink" Target="mailto:joel@Hammond-turner.org.u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hyperlink" Target="https://en.wikipedia.org/wiki/Travelling_salesman_problem" TargetMode="External"/><Relationship Id="rId4" Type="http://schemas.openxmlformats.org/officeDocument/2006/relationships/image" Target="../media/image6.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Solving the travelling surveyor problem</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With .NET and Google OR Tools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5D077F8-FE2F-5A4B-9FDC-A42FAF2D167B}"/>
              </a:ext>
            </a:extLst>
          </p:cNvPr>
          <p:cNvSpPr>
            <a:spLocks noGrp="1"/>
          </p:cNvSpPr>
          <p:nvPr>
            <p:ph sz="half" idx="1"/>
          </p:nvPr>
        </p:nvSpPr>
        <p:spPr>
          <a:xfrm>
            <a:off x="581193" y="2228003"/>
            <a:ext cx="5194767" cy="3633047"/>
          </a:xfrm>
        </p:spPr>
        <p:txBody>
          <a:bodyPr/>
          <a:lstStyle/>
          <a:p>
            <a:r>
              <a:rPr lang="en-US" dirty="0"/>
              <a:t>It’s not just one appointment</a:t>
            </a:r>
          </a:p>
          <a:p>
            <a:pPr lvl="1"/>
            <a:r>
              <a:rPr lang="en-US" dirty="0"/>
              <a:t>Keys need to be collected and dropped off</a:t>
            </a:r>
          </a:p>
          <a:p>
            <a:pPr lvl="1"/>
            <a:r>
              <a:rPr lang="en-US" dirty="0"/>
              <a:t>But Estate Agents have opening hours</a:t>
            </a:r>
            <a:br>
              <a:rPr lang="en-US" dirty="0"/>
            </a:br>
            <a:endParaRPr lang="en-US" dirty="0"/>
          </a:p>
          <a:p>
            <a:r>
              <a:rPr lang="en-US" dirty="0"/>
              <a:t>The occupier wants to know exactly when to expect the surveyor</a:t>
            </a:r>
          </a:p>
          <a:p>
            <a:pPr lvl="1"/>
            <a:r>
              <a:rPr lang="en-US" dirty="0"/>
              <a:t>But we want flexibility to reorganize</a:t>
            </a:r>
            <a:br>
              <a:rPr lang="en-US" dirty="0"/>
            </a:br>
            <a:endParaRPr lang="en-US" dirty="0"/>
          </a:p>
          <a:p>
            <a:r>
              <a:rPr lang="en-US" dirty="0"/>
              <a:t>We have 100s of Surveyors, 1000s of jobs per day</a:t>
            </a:r>
          </a:p>
          <a:p>
            <a:pPr lvl="1"/>
            <a:r>
              <a:rPr lang="en-US" dirty="0"/>
              <a:t>And want to plan up to a month in advance</a:t>
            </a:r>
          </a:p>
        </p:txBody>
      </p:sp>
      <p:sp>
        <p:nvSpPr>
          <p:cNvPr id="6" name="Content Placeholder 5">
            <a:extLst>
              <a:ext uri="{FF2B5EF4-FFF2-40B4-BE49-F238E27FC236}">
                <a16:creationId xmlns:a16="http://schemas.microsoft.com/office/drawing/2014/main" id="{943CCF2B-0E88-CD4A-AE05-DEA526CC374F}"/>
              </a:ext>
            </a:extLst>
          </p:cNvPr>
          <p:cNvSpPr txBox="1">
            <a:spLocks/>
          </p:cNvSpPr>
          <p:nvPr/>
        </p:nvSpPr>
        <p:spPr>
          <a:xfrm>
            <a:off x="6096000" y="2167931"/>
            <a:ext cx="5514807" cy="414306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b="1" u="sng" dirty="0"/>
              <a:t>How Haley books a survey</a:t>
            </a:r>
          </a:p>
          <a:p>
            <a:pPr marL="0" indent="0">
              <a:buFont typeface="Wingdings 2" panose="05020102010507070707" pitchFamily="18" charset="2"/>
              <a:buNone/>
            </a:pPr>
            <a:r>
              <a:rPr lang="en-US" sz="2000" b="1" dirty="0"/>
              <a:t>Haley</a:t>
            </a:r>
            <a:r>
              <a:rPr lang="en-US" sz="2000" dirty="0"/>
              <a:t> calls </a:t>
            </a:r>
            <a:r>
              <a:rPr lang="en-US" sz="2000" b="1" dirty="0"/>
              <a:t>Tom</a:t>
            </a:r>
            <a:r>
              <a:rPr lang="en-US" sz="2000" dirty="0"/>
              <a:t> at </a:t>
            </a:r>
            <a:r>
              <a:rPr lang="en-US" sz="2000" b="1" dirty="0"/>
              <a:t>Friends </a:t>
            </a:r>
            <a:br>
              <a:rPr lang="en-US" sz="2000" b="1" dirty="0"/>
            </a:br>
            <a:r>
              <a:rPr lang="en-US" sz="2000" b="1" dirty="0"/>
              <a:t>Estate Agents</a:t>
            </a:r>
            <a:r>
              <a:rPr lang="en-US" sz="2000" dirty="0"/>
              <a:t> on </a:t>
            </a:r>
            <a:r>
              <a:rPr lang="en-US" sz="2000" b="1" dirty="0"/>
              <a:t>The High </a:t>
            </a:r>
            <a:br>
              <a:rPr lang="en-US" sz="2000" b="1" dirty="0"/>
            </a:br>
            <a:r>
              <a:rPr lang="en-US" sz="2000" b="1" dirty="0"/>
              <a:t>Street</a:t>
            </a:r>
            <a:r>
              <a:rPr lang="en-US" sz="2000" dirty="0"/>
              <a:t> to check their opening </a:t>
            </a:r>
            <a:br>
              <a:rPr lang="en-US" sz="2000" dirty="0"/>
            </a:br>
            <a:r>
              <a:rPr lang="en-US" sz="2000" dirty="0"/>
              <a:t>times to pick up the keys for </a:t>
            </a:r>
            <a:br>
              <a:rPr lang="en-US" sz="2000" dirty="0"/>
            </a:br>
            <a:r>
              <a:rPr lang="en-US" sz="2000" b="1" dirty="0"/>
              <a:t>Flat 1, 26 Lower Back Street</a:t>
            </a:r>
            <a:r>
              <a:rPr lang="en-US" sz="2000" dirty="0"/>
              <a:t>.</a:t>
            </a:r>
          </a:p>
          <a:p>
            <a:pPr marL="0" indent="0">
              <a:buFont typeface="Wingdings 2" panose="05020102010507070707" pitchFamily="18" charset="2"/>
              <a:buNone/>
            </a:pPr>
            <a:r>
              <a:rPr lang="en-US" sz="2000" dirty="0"/>
              <a:t>She then picks the </a:t>
            </a:r>
            <a:r>
              <a:rPr lang="en-US" sz="2000" b="1" dirty="0"/>
              <a:t>suggested afternoon slot </a:t>
            </a:r>
            <a:r>
              <a:rPr lang="en-US" sz="2000" dirty="0"/>
              <a:t>and saves the </a:t>
            </a:r>
            <a:r>
              <a:rPr lang="en-US" sz="2000" b="1" dirty="0"/>
              <a:t>provisional appointment </a:t>
            </a:r>
            <a:r>
              <a:rPr lang="en-US" sz="2000" dirty="0"/>
              <a:t>for the mortgage valuation survey that will be given to one of the </a:t>
            </a:r>
            <a:r>
              <a:rPr lang="en-US" sz="2000" b="1" dirty="0"/>
              <a:t>Staff Surveyors</a:t>
            </a:r>
            <a:r>
              <a:rPr lang="en-US" sz="2000" dirty="0"/>
              <a:t>. </a:t>
            </a:r>
          </a:p>
        </p:txBody>
      </p:sp>
      <p:pic>
        <p:nvPicPr>
          <p:cNvPr id="7" name="Picture 6">
            <a:extLst>
              <a:ext uri="{FF2B5EF4-FFF2-40B4-BE49-F238E27FC236}">
                <a16:creationId xmlns:a16="http://schemas.microsoft.com/office/drawing/2014/main" id="{087C0CE9-9D15-2F4B-A5D0-9C54CA6549B8}"/>
              </a:ext>
            </a:extLst>
          </p:cNvPr>
          <p:cNvPicPr>
            <a:picLocks noChangeAspect="1"/>
          </p:cNvPicPr>
          <p:nvPr/>
        </p:nvPicPr>
        <p:blipFill>
          <a:blip r:embed="rId2"/>
          <a:stretch>
            <a:fillRect/>
          </a:stretch>
        </p:blipFill>
        <p:spPr>
          <a:xfrm rot="234429">
            <a:off x="9718098" y="1605196"/>
            <a:ext cx="1905000" cy="1905000"/>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32031104-7B9E-B64A-B967-BBDBFE22B48B}"/>
              </a:ext>
            </a:extLst>
          </p:cNvPr>
          <p:cNvSpPr txBox="1">
            <a:spLocks/>
          </p:cNvSpPr>
          <p:nvPr/>
        </p:nvSpPr>
        <p:spPr>
          <a:xfrm>
            <a:off x="573939" y="736918"/>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The Complexity of Requirements</a:t>
            </a:r>
          </a:p>
        </p:txBody>
      </p:sp>
    </p:spTree>
    <p:extLst>
      <p:ext uri="{BB962C8B-B14F-4D97-AF65-F5344CB8AC3E}">
        <p14:creationId xmlns:p14="http://schemas.microsoft.com/office/powerpoint/2010/main" val="48050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10 dimensions of physics - Everything About Space - Quora">
            <a:extLst>
              <a:ext uri="{FF2B5EF4-FFF2-40B4-BE49-F238E27FC236}">
                <a16:creationId xmlns:a16="http://schemas.microsoft.com/office/drawing/2014/main" id="{0E78FEF8-5FAC-3E42-9DC7-E64F77DF324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1191" y="1714499"/>
            <a:ext cx="11029616" cy="4413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F91749-83B6-BE4A-9A03-DD331A8D8883}"/>
              </a:ext>
            </a:extLst>
          </p:cNvPr>
          <p:cNvSpPr>
            <a:spLocks noGrp="1"/>
          </p:cNvSpPr>
          <p:nvPr>
            <p:ph type="title"/>
          </p:nvPr>
        </p:nvSpPr>
        <p:spPr/>
        <p:txBody>
          <a:bodyPr/>
          <a:lstStyle/>
          <a:p>
            <a:r>
              <a:rPr lang="en-US" dirty="0"/>
              <a:t>An N-dimensional routing problem</a:t>
            </a:r>
          </a:p>
        </p:txBody>
      </p:sp>
    </p:spTree>
    <p:extLst>
      <p:ext uri="{BB962C8B-B14F-4D97-AF65-F5344CB8AC3E}">
        <p14:creationId xmlns:p14="http://schemas.microsoft.com/office/powerpoint/2010/main" val="70316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1749-83B6-BE4A-9A03-DD331A8D8883}"/>
              </a:ext>
            </a:extLst>
          </p:cNvPr>
          <p:cNvSpPr>
            <a:spLocks noGrp="1"/>
          </p:cNvSpPr>
          <p:nvPr>
            <p:ph type="title"/>
          </p:nvPr>
        </p:nvSpPr>
        <p:spPr/>
        <p:txBody>
          <a:bodyPr/>
          <a:lstStyle/>
          <a:p>
            <a:r>
              <a:rPr lang="en-US" dirty="0"/>
              <a:t>An N-dimensional routing problem</a:t>
            </a:r>
          </a:p>
        </p:txBody>
      </p:sp>
      <p:sp>
        <p:nvSpPr>
          <p:cNvPr id="3" name="Content Placeholder 2">
            <a:extLst>
              <a:ext uri="{FF2B5EF4-FFF2-40B4-BE49-F238E27FC236}">
                <a16:creationId xmlns:a16="http://schemas.microsoft.com/office/drawing/2014/main" id="{58270038-C174-1545-8096-79B4B56CA4DB}"/>
              </a:ext>
            </a:extLst>
          </p:cNvPr>
          <p:cNvSpPr>
            <a:spLocks noGrp="1"/>
          </p:cNvSpPr>
          <p:nvPr>
            <p:ph sz="half" idx="1"/>
          </p:nvPr>
        </p:nvSpPr>
        <p:spPr/>
        <p:txBody>
          <a:bodyPr/>
          <a:lstStyle/>
          <a:p>
            <a:pPr fontAlgn="ctr"/>
            <a:r>
              <a:rPr lang="en-GB" dirty="0"/>
              <a:t>Surveyors &amp; Shifts</a:t>
            </a:r>
          </a:p>
          <a:p>
            <a:pPr fontAlgn="ctr"/>
            <a:r>
              <a:rPr lang="en-GB" dirty="0"/>
              <a:t>Start and End points</a:t>
            </a:r>
          </a:p>
          <a:p>
            <a:pPr fontAlgn="ctr"/>
            <a:r>
              <a:rPr lang="en-GB" dirty="0"/>
              <a:t>Points &amp; Restrictions</a:t>
            </a:r>
          </a:p>
          <a:p>
            <a:pPr fontAlgn="ctr"/>
            <a:r>
              <a:rPr lang="en-GB" dirty="0"/>
              <a:t>Windows &amp; ETAs</a:t>
            </a:r>
          </a:p>
          <a:p>
            <a:pPr fontAlgn="ctr"/>
            <a:r>
              <a:rPr lang="en-GB" dirty="0"/>
              <a:t>Distances &amp; Times</a:t>
            </a:r>
          </a:p>
          <a:p>
            <a:pPr fontAlgn="ctr"/>
            <a:r>
              <a:rPr lang="en-GB" dirty="0"/>
              <a:t>Key pickups and drop-offs</a:t>
            </a:r>
          </a:p>
        </p:txBody>
      </p:sp>
      <p:sp>
        <p:nvSpPr>
          <p:cNvPr id="5" name="TextBox 4">
            <a:extLst>
              <a:ext uri="{FF2B5EF4-FFF2-40B4-BE49-F238E27FC236}">
                <a16:creationId xmlns:a16="http://schemas.microsoft.com/office/drawing/2014/main" id="{F0C4D189-7349-0F46-90E1-73FEC19913E7}"/>
              </a:ext>
            </a:extLst>
          </p:cNvPr>
          <p:cNvSpPr txBox="1"/>
          <p:nvPr/>
        </p:nvSpPr>
        <p:spPr>
          <a:xfrm>
            <a:off x="7454347" y="3259696"/>
            <a:ext cx="3147015" cy="1569660"/>
          </a:xfrm>
          <a:prstGeom prst="rect">
            <a:avLst/>
          </a:prstGeom>
          <a:noFill/>
        </p:spPr>
        <p:txBody>
          <a:bodyPr wrap="none" rtlCol="0">
            <a:spAutoFit/>
          </a:bodyPr>
          <a:lstStyle/>
          <a:p>
            <a:pPr algn="ctr"/>
            <a:r>
              <a:rPr lang="en-US" sz="4800" dirty="0"/>
              <a:t>Problem</a:t>
            </a:r>
            <a:br>
              <a:rPr lang="en-US" sz="4800" dirty="0"/>
            </a:br>
            <a:r>
              <a:rPr lang="en-US" sz="4800" dirty="0"/>
              <a:t>Constraints</a:t>
            </a:r>
          </a:p>
        </p:txBody>
      </p:sp>
      <p:sp>
        <p:nvSpPr>
          <p:cNvPr id="6" name="Triangle 5">
            <a:extLst>
              <a:ext uri="{FF2B5EF4-FFF2-40B4-BE49-F238E27FC236}">
                <a16:creationId xmlns:a16="http://schemas.microsoft.com/office/drawing/2014/main" id="{A4DBB9F8-80B4-1848-BBF3-6BE1DD89AC0D}"/>
              </a:ext>
            </a:extLst>
          </p:cNvPr>
          <p:cNvSpPr/>
          <p:nvPr/>
        </p:nvSpPr>
        <p:spPr>
          <a:xfrm rot="5400000">
            <a:off x="4832272" y="2802135"/>
            <a:ext cx="1887375" cy="2484782"/>
          </a:xfrm>
          <a:prstGeom prst="triangle">
            <a:avLst>
              <a:gd name="adj" fmla="val 52205"/>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6908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9436-4EFB-AC43-919F-01C146DC1796}"/>
              </a:ext>
            </a:extLst>
          </p:cNvPr>
          <p:cNvSpPr>
            <a:spLocks noGrp="1"/>
          </p:cNvSpPr>
          <p:nvPr>
            <p:ph type="title"/>
          </p:nvPr>
        </p:nvSpPr>
        <p:spPr/>
        <p:txBody>
          <a:bodyPr/>
          <a:lstStyle/>
          <a:p>
            <a:r>
              <a:rPr lang="en-US" dirty="0"/>
              <a:t>Introducing Google OR-Tools</a:t>
            </a:r>
          </a:p>
        </p:txBody>
      </p:sp>
      <p:pic>
        <p:nvPicPr>
          <p:cNvPr id="12292" name="Picture 4">
            <a:extLst>
              <a:ext uri="{FF2B5EF4-FFF2-40B4-BE49-F238E27FC236}">
                <a16:creationId xmlns:a16="http://schemas.microsoft.com/office/drawing/2014/main" id="{5D432532-C2AF-A14B-B9F7-392906F5E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121793"/>
            <a:ext cx="7957930" cy="1279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556ED9-C0CF-9944-97ED-1F13B130FBCB}"/>
              </a:ext>
            </a:extLst>
          </p:cNvPr>
          <p:cNvPicPr>
            <a:picLocks noChangeAspect="1"/>
          </p:cNvPicPr>
          <p:nvPr/>
        </p:nvPicPr>
        <p:blipFill>
          <a:blip r:embed="rId3"/>
          <a:stretch>
            <a:fillRect/>
          </a:stretch>
        </p:blipFill>
        <p:spPr>
          <a:xfrm>
            <a:off x="2051050" y="3600269"/>
            <a:ext cx="8089900" cy="1460500"/>
          </a:xfrm>
          <a:prstGeom prst="rect">
            <a:avLst/>
          </a:prstGeom>
        </p:spPr>
      </p:pic>
      <p:sp>
        <p:nvSpPr>
          <p:cNvPr id="6" name="TextBox 5">
            <a:extLst>
              <a:ext uri="{FF2B5EF4-FFF2-40B4-BE49-F238E27FC236}">
                <a16:creationId xmlns:a16="http://schemas.microsoft.com/office/drawing/2014/main" id="{42B4402B-5D4D-404F-AB5B-F21B43428A56}"/>
              </a:ext>
            </a:extLst>
          </p:cNvPr>
          <p:cNvSpPr txBox="1"/>
          <p:nvPr/>
        </p:nvSpPr>
        <p:spPr>
          <a:xfrm>
            <a:off x="581193" y="5759010"/>
            <a:ext cx="4482446" cy="369332"/>
          </a:xfrm>
          <a:prstGeom prst="rect">
            <a:avLst/>
          </a:prstGeom>
          <a:noFill/>
        </p:spPr>
        <p:txBody>
          <a:bodyPr wrap="none" rtlCol="0">
            <a:spAutoFit/>
          </a:bodyPr>
          <a:lstStyle/>
          <a:p>
            <a:r>
              <a:rPr lang="en-US" dirty="0"/>
              <a:t>https://</a:t>
            </a:r>
            <a:r>
              <a:rPr lang="en-US" dirty="0" err="1"/>
              <a:t>developers.google.com</a:t>
            </a:r>
            <a:r>
              <a:rPr lang="en-US" dirty="0"/>
              <a:t>/optimization</a:t>
            </a:r>
          </a:p>
        </p:txBody>
      </p:sp>
    </p:spTree>
    <p:extLst>
      <p:ext uri="{BB962C8B-B14F-4D97-AF65-F5344CB8AC3E}">
        <p14:creationId xmlns:p14="http://schemas.microsoft.com/office/powerpoint/2010/main" val="300349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D6E2-3921-C246-A8C8-77560383A7F7}"/>
              </a:ext>
            </a:extLst>
          </p:cNvPr>
          <p:cNvSpPr>
            <a:spLocks noGrp="1"/>
          </p:cNvSpPr>
          <p:nvPr>
            <p:ph type="title"/>
          </p:nvPr>
        </p:nvSpPr>
        <p:spPr/>
        <p:txBody>
          <a:bodyPr/>
          <a:lstStyle/>
          <a:p>
            <a:r>
              <a:rPr lang="en-US" dirty="0"/>
              <a:t>Introducing Google OR-Tools</a:t>
            </a:r>
          </a:p>
        </p:txBody>
      </p:sp>
      <p:sp>
        <p:nvSpPr>
          <p:cNvPr id="3" name="Content Placeholder 2">
            <a:extLst>
              <a:ext uri="{FF2B5EF4-FFF2-40B4-BE49-F238E27FC236}">
                <a16:creationId xmlns:a16="http://schemas.microsoft.com/office/drawing/2014/main" id="{76EF3E1D-61C4-C347-A77D-1D7628FD1EF2}"/>
              </a:ext>
            </a:extLst>
          </p:cNvPr>
          <p:cNvSpPr>
            <a:spLocks noGrp="1"/>
          </p:cNvSpPr>
          <p:nvPr>
            <p:ph sz="half" idx="1"/>
          </p:nvPr>
        </p:nvSpPr>
        <p:spPr/>
        <p:txBody>
          <a:bodyPr anchor="t">
            <a:normAutofit lnSpcReduction="10000"/>
          </a:bodyPr>
          <a:lstStyle/>
          <a:p>
            <a:pPr marL="0" indent="0">
              <a:buNone/>
            </a:pPr>
            <a:r>
              <a:rPr lang="en-US" sz="1800" b="1" dirty="0">
                <a:latin typeface="+mj-lt"/>
              </a:rPr>
              <a:t>What is it?</a:t>
            </a:r>
          </a:p>
          <a:p>
            <a:r>
              <a:rPr lang="en-US" dirty="0"/>
              <a:t>Open Source </a:t>
            </a:r>
            <a:r>
              <a:rPr lang="en-US" dirty="0" err="1"/>
              <a:t>optimisation</a:t>
            </a:r>
            <a:r>
              <a:rPr lang="en-US" dirty="0"/>
              <a:t> library</a:t>
            </a:r>
          </a:p>
          <a:p>
            <a:pPr lvl="1"/>
            <a:r>
              <a:rPr lang="en-US" dirty="0"/>
              <a:t>Fast native libraries for Linux / MacOS / Windows</a:t>
            </a:r>
            <a:br>
              <a:rPr lang="en-US" dirty="0"/>
            </a:br>
            <a:endParaRPr lang="en-US" dirty="0"/>
          </a:p>
          <a:p>
            <a:r>
              <a:rPr lang="en-US" dirty="0"/>
              <a:t>Multiple language bindings</a:t>
            </a:r>
          </a:p>
          <a:p>
            <a:pPr lvl="1"/>
            <a:r>
              <a:rPr lang="en-US" dirty="0"/>
              <a:t>Python, JAVA, C++ &amp; </a:t>
            </a:r>
            <a:r>
              <a:rPr lang="en-US" b="1" dirty="0"/>
              <a:t>.NET</a:t>
            </a:r>
            <a:br>
              <a:rPr lang="en-US" b="1" dirty="0"/>
            </a:br>
            <a:endParaRPr lang="en-US" b="1" dirty="0"/>
          </a:p>
          <a:p>
            <a:r>
              <a:rPr lang="en-US" dirty="0"/>
              <a:t>Multiple solvers</a:t>
            </a:r>
          </a:p>
          <a:p>
            <a:pPr lvl="1"/>
            <a:r>
              <a:rPr lang="en-US" dirty="0"/>
              <a:t>Supports 3</a:t>
            </a:r>
            <a:r>
              <a:rPr lang="en-US" baseline="30000" dirty="0"/>
              <a:t>rd</a:t>
            </a:r>
            <a:r>
              <a:rPr lang="en-US" dirty="0"/>
              <a:t> party / commercial solvers</a:t>
            </a:r>
          </a:p>
        </p:txBody>
      </p:sp>
      <p:sp>
        <p:nvSpPr>
          <p:cNvPr id="4" name="Content Placeholder 3">
            <a:extLst>
              <a:ext uri="{FF2B5EF4-FFF2-40B4-BE49-F238E27FC236}">
                <a16:creationId xmlns:a16="http://schemas.microsoft.com/office/drawing/2014/main" id="{67EB1EA0-06AD-8547-AE9E-2BAEDA1A4ED6}"/>
              </a:ext>
            </a:extLst>
          </p:cNvPr>
          <p:cNvSpPr>
            <a:spLocks noGrp="1"/>
          </p:cNvSpPr>
          <p:nvPr>
            <p:ph sz="half" idx="2"/>
          </p:nvPr>
        </p:nvSpPr>
        <p:spPr/>
        <p:txBody>
          <a:bodyPr anchor="t">
            <a:normAutofit lnSpcReduction="10000"/>
          </a:bodyPr>
          <a:lstStyle/>
          <a:p>
            <a:pPr marL="0" indent="0">
              <a:buNone/>
            </a:pPr>
            <a:r>
              <a:rPr lang="en-US" sz="1800" b="1" dirty="0">
                <a:latin typeface="+mj-lt"/>
              </a:rPr>
              <a:t>Broad range of capabilities &amp; solvers</a:t>
            </a:r>
          </a:p>
          <a:p>
            <a:r>
              <a:rPr lang="en-US" dirty="0"/>
              <a:t>Linear </a:t>
            </a:r>
            <a:r>
              <a:rPr lang="en-US" dirty="0" err="1"/>
              <a:t>Optimisation</a:t>
            </a:r>
            <a:r>
              <a:rPr lang="en-US" dirty="0"/>
              <a:t> – GLOP Solver</a:t>
            </a:r>
          </a:p>
          <a:p>
            <a:r>
              <a:rPr lang="en-US" dirty="0"/>
              <a:t>Integer </a:t>
            </a:r>
            <a:r>
              <a:rPr lang="en-US" dirty="0" err="1"/>
              <a:t>Optimisation</a:t>
            </a:r>
            <a:r>
              <a:rPr lang="en-US" dirty="0"/>
              <a:t> – SCIP Solver</a:t>
            </a:r>
          </a:p>
          <a:p>
            <a:r>
              <a:rPr lang="en-US" dirty="0"/>
              <a:t>Constraint </a:t>
            </a:r>
            <a:r>
              <a:rPr lang="en-US" dirty="0" err="1"/>
              <a:t>Optimisation</a:t>
            </a:r>
            <a:r>
              <a:rPr lang="en-US" dirty="0"/>
              <a:t> – CP-SAT Solver</a:t>
            </a:r>
          </a:p>
          <a:p>
            <a:r>
              <a:rPr lang="en-US" dirty="0"/>
              <a:t>Assignment – Linear Assignment Solver</a:t>
            </a:r>
          </a:p>
          <a:p>
            <a:r>
              <a:rPr lang="en-US" b="1" dirty="0"/>
              <a:t>Routing – Constraint Route Solver</a:t>
            </a:r>
          </a:p>
          <a:p>
            <a:r>
              <a:rPr lang="en-US" dirty="0"/>
              <a:t>Bin Packing – Knapsack Solver</a:t>
            </a:r>
          </a:p>
          <a:p>
            <a:r>
              <a:rPr lang="en-US" dirty="0"/>
              <a:t>Network Flows – </a:t>
            </a:r>
            <a:r>
              <a:rPr lang="en-US" dirty="0" err="1"/>
              <a:t>MinFlow</a:t>
            </a:r>
            <a:r>
              <a:rPr lang="en-US" dirty="0"/>
              <a:t> / </a:t>
            </a:r>
            <a:r>
              <a:rPr lang="en-US" dirty="0" err="1"/>
              <a:t>MaxFlow</a:t>
            </a:r>
            <a:r>
              <a:rPr lang="en-US" dirty="0"/>
              <a:t> Solvers</a:t>
            </a:r>
          </a:p>
          <a:p>
            <a:r>
              <a:rPr lang="en-US" dirty="0"/>
              <a:t>Scheduling - </a:t>
            </a:r>
          </a:p>
        </p:txBody>
      </p:sp>
    </p:spTree>
    <p:extLst>
      <p:ext uri="{BB962C8B-B14F-4D97-AF65-F5344CB8AC3E}">
        <p14:creationId xmlns:p14="http://schemas.microsoft.com/office/powerpoint/2010/main" val="321942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038D-DF6C-FB4D-A3BA-57BEFEFE8813}"/>
              </a:ext>
            </a:extLst>
          </p:cNvPr>
          <p:cNvSpPr>
            <a:spLocks noGrp="1"/>
          </p:cNvSpPr>
          <p:nvPr>
            <p:ph type="title"/>
          </p:nvPr>
        </p:nvSpPr>
        <p:spPr/>
        <p:txBody>
          <a:bodyPr/>
          <a:lstStyle/>
          <a:p>
            <a:r>
              <a:rPr lang="en-US" dirty="0"/>
              <a:t>Getting started with Google OR-Tools</a:t>
            </a:r>
          </a:p>
        </p:txBody>
      </p:sp>
      <p:pic>
        <p:nvPicPr>
          <p:cNvPr id="5" name="Picture 4">
            <a:extLst>
              <a:ext uri="{FF2B5EF4-FFF2-40B4-BE49-F238E27FC236}">
                <a16:creationId xmlns:a16="http://schemas.microsoft.com/office/drawing/2014/main" id="{839F7C47-C024-4A24-8831-168EA585C9AB}"/>
              </a:ext>
            </a:extLst>
          </p:cNvPr>
          <p:cNvPicPr>
            <a:picLocks noChangeAspect="1"/>
          </p:cNvPicPr>
          <p:nvPr/>
        </p:nvPicPr>
        <p:blipFill>
          <a:blip r:embed="rId2"/>
          <a:stretch>
            <a:fillRect/>
          </a:stretch>
        </p:blipFill>
        <p:spPr>
          <a:xfrm>
            <a:off x="581193" y="2228003"/>
            <a:ext cx="8430802" cy="2724530"/>
          </a:xfrm>
          <a:prstGeom prst="rect">
            <a:avLst/>
          </a:prstGeom>
        </p:spPr>
      </p:pic>
      <p:sp>
        <p:nvSpPr>
          <p:cNvPr id="3" name="Content Placeholder 2">
            <a:extLst>
              <a:ext uri="{FF2B5EF4-FFF2-40B4-BE49-F238E27FC236}">
                <a16:creationId xmlns:a16="http://schemas.microsoft.com/office/drawing/2014/main" id="{3B37BFCF-33C4-434D-99A7-533323CA94A3}"/>
              </a:ext>
            </a:extLst>
          </p:cNvPr>
          <p:cNvSpPr>
            <a:spLocks noGrp="1"/>
          </p:cNvSpPr>
          <p:nvPr>
            <p:ph sz="half" idx="1"/>
          </p:nvPr>
        </p:nvSpPr>
        <p:spPr>
          <a:xfrm>
            <a:off x="6416040" y="2056554"/>
            <a:ext cx="5194767" cy="4071788"/>
          </a:xfrm>
        </p:spPr>
        <p:txBody>
          <a:bodyPr anchor="t">
            <a:normAutofit/>
          </a:bodyPr>
          <a:lstStyle/>
          <a:p>
            <a:pPr marL="0" indent="0">
              <a:buNone/>
            </a:pPr>
            <a:endParaRPr lang="en-US" dirty="0">
              <a:latin typeface="Fira Code Retina" panose="020B0809050000020004" pitchFamily="49" charset="0"/>
              <a:ea typeface="Fira Code Retina" panose="020B0809050000020004" pitchFamily="49" charset="0"/>
            </a:endParaRPr>
          </a:p>
          <a:p>
            <a:pPr marL="342900" indent="-342900">
              <a:buFont typeface="+mj-lt"/>
              <a:buAutoNum type="arabicPeriod"/>
            </a:pPr>
            <a:r>
              <a:rPr lang="en-US" dirty="0">
                <a:latin typeface="Fira Code Retina" panose="020B0809050000020004" pitchFamily="49" charset="0"/>
                <a:ea typeface="Fira Code Retina" panose="020B0809050000020004" pitchFamily="49" charset="0"/>
              </a:rPr>
              <a:t>File </a:t>
            </a:r>
            <a:r>
              <a:rPr lang="en-US" dirty="0">
                <a:latin typeface="Fira Code Retina" panose="020B0809050000020004" pitchFamily="49" charset="0"/>
                <a:ea typeface="Fira Code Retina" panose="020B0809050000020004" pitchFamily="49" charset="0"/>
                <a:sym typeface="Wingdings" panose="05000000000000000000" pitchFamily="2" charset="2"/>
              </a:rPr>
              <a:t></a:t>
            </a:r>
            <a:r>
              <a:rPr lang="en-US" dirty="0">
                <a:latin typeface="Fira Code Retina" panose="020B0809050000020004" pitchFamily="49" charset="0"/>
                <a:ea typeface="Fira Code Retina" panose="020B0809050000020004" pitchFamily="49" charset="0"/>
              </a:rPr>
              <a:t> New Project </a:t>
            </a:r>
            <a:r>
              <a:rPr lang="en-US" dirty="0">
                <a:latin typeface="Fira Code Retina" panose="020B0809050000020004" pitchFamily="49" charset="0"/>
                <a:ea typeface="Fira Code Retina" panose="020B0809050000020004" pitchFamily="49" charset="0"/>
                <a:sym typeface="Wingdings" panose="05000000000000000000" pitchFamily="2" charset="2"/>
              </a:rPr>
              <a:t></a:t>
            </a:r>
            <a:r>
              <a:rPr lang="en-US" dirty="0">
                <a:latin typeface="Fira Code Retina" panose="020B0809050000020004" pitchFamily="49" charset="0"/>
                <a:ea typeface="Fira Code Retina" panose="020B0809050000020004" pitchFamily="49" charset="0"/>
              </a:rPr>
              <a:t> .NET Core 3 Console App</a:t>
            </a:r>
          </a:p>
          <a:p>
            <a:pPr marL="342900" indent="-342900">
              <a:buFont typeface="+mj-lt"/>
              <a:buAutoNum type="arabicPeriod"/>
            </a:pPr>
            <a:r>
              <a:rPr lang="en-US" dirty="0">
                <a:latin typeface="Fira Code Retina" panose="020B0809050000020004" pitchFamily="49" charset="0"/>
                <a:ea typeface="Fira Code Retina" panose="020B0809050000020004" pitchFamily="49" charset="0"/>
              </a:rPr>
              <a:t>Install-Package </a:t>
            </a:r>
            <a:r>
              <a:rPr lang="en-US" dirty="0" err="1">
                <a:latin typeface="Fira Code Retina" panose="020B0809050000020004" pitchFamily="49" charset="0"/>
                <a:ea typeface="Fira Code Retina" panose="020B0809050000020004" pitchFamily="49" charset="0"/>
              </a:rPr>
              <a:t>Google.OrTools</a:t>
            </a:r>
            <a:endParaRPr lang="en-US" dirty="0">
              <a:latin typeface="Fira Code Retina" panose="020B0809050000020004" pitchFamily="49" charset="0"/>
              <a:ea typeface="Fira Code Retina" panose="020B0809050000020004" pitchFamily="49" charset="0"/>
            </a:endParaRPr>
          </a:p>
          <a:p>
            <a:pPr marL="342900" indent="-342900">
              <a:buFont typeface="+mj-lt"/>
              <a:buAutoNum type="arabicPeriod"/>
            </a:pPr>
            <a:r>
              <a:rPr lang="en-US" dirty="0"/>
              <a:t>Define your problem</a:t>
            </a:r>
          </a:p>
          <a:p>
            <a:pPr marL="342900" indent="-342900">
              <a:buFont typeface="+mj-lt"/>
              <a:buAutoNum type="arabicPeriod"/>
            </a:pPr>
            <a:r>
              <a:rPr lang="en-US" dirty="0"/>
              <a:t>Configure a Solver</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Run the problem through the solver</a:t>
            </a:r>
          </a:p>
          <a:p>
            <a:pPr marL="342900" indent="-342900">
              <a:buFont typeface="+mj-lt"/>
              <a:buAutoNum type="arabicPeriod"/>
            </a:pPr>
            <a:r>
              <a:rPr lang="en-US" dirty="0"/>
              <a:t>Print the results</a:t>
            </a:r>
          </a:p>
          <a:p>
            <a:pPr marL="0" indent="0">
              <a:buNone/>
            </a:pPr>
            <a:endParaRPr lang="en-US" dirty="0"/>
          </a:p>
          <a:p>
            <a:endParaRPr lang="en-US" dirty="0"/>
          </a:p>
        </p:txBody>
      </p:sp>
      <p:pic>
        <p:nvPicPr>
          <p:cNvPr id="5122" name="Picture 2" descr="Giant African Snail Facts | Largest Land Snail | DK Find Out">
            <a:extLst>
              <a:ext uri="{FF2B5EF4-FFF2-40B4-BE49-F238E27FC236}">
                <a16:creationId xmlns:a16="http://schemas.microsoft.com/office/drawing/2014/main" id="{7DBAE892-F5C1-114A-A730-7EE54A52189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237340">
            <a:off x="14960398" y="3895037"/>
            <a:ext cx="5919070" cy="24693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A3A25-50B0-554A-A622-520513D1E09B}"/>
              </a:ext>
            </a:extLst>
          </p:cNvPr>
          <p:cNvSpPr txBox="1"/>
          <p:nvPr/>
        </p:nvSpPr>
        <p:spPr>
          <a:xfrm rot="20151289">
            <a:off x="1894268" y="3174767"/>
            <a:ext cx="7513787" cy="830997"/>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4800" b="1" dirty="0" err="1">
                <a:ln w="6600">
                  <a:solidFill>
                    <a:schemeClr val="accent2"/>
                  </a:solidFill>
                  <a:prstDash val="solid"/>
                </a:ln>
                <a:solidFill>
                  <a:srgbClr val="FFFFFF"/>
                </a:solidFill>
                <a:effectLst>
                  <a:outerShdw dist="38100" dir="2700000" algn="tl" rotWithShape="0">
                    <a:schemeClr val="accent2"/>
                  </a:outerShdw>
                </a:effectLst>
              </a:rPr>
              <a:t>Google.ORTools.Runtime.xxx</a:t>
            </a:r>
            <a:endParaRPr lang="en-US" sz="4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80AE825E-B0D8-F84F-B6F3-550FA6EF894C}"/>
              </a:ext>
            </a:extLst>
          </p:cNvPr>
          <p:cNvSpPr txBox="1"/>
          <p:nvPr/>
        </p:nvSpPr>
        <p:spPr>
          <a:xfrm>
            <a:off x="-1689652" y="4731026"/>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89F6B926-1F7B-B94E-8F43-890DA7DAB547}"/>
              </a:ext>
            </a:extLst>
          </p:cNvPr>
          <p:cNvSpPr txBox="1"/>
          <p:nvPr/>
        </p:nvSpPr>
        <p:spPr>
          <a:xfrm>
            <a:off x="575925" y="6128342"/>
            <a:ext cx="5075236" cy="369332"/>
          </a:xfrm>
          <a:prstGeom prst="rect">
            <a:avLst/>
          </a:prstGeom>
          <a:noFill/>
        </p:spPr>
        <p:txBody>
          <a:bodyPr wrap="none" rtlCol="0">
            <a:spAutoFit/>
          </a:bodyPr>
          <a:lstStyle/>
          <a:p>
            <a:r>
              <a:rPr lang="en-US" dirty="0"/>
              <a:t>https://</a:t>
            </a:r>
            <a:r>
              <a:rPr lang="en-US" dirty="0" err="1"/>
              <a:t>www.nuget.org</a:t>
            </a:r>
            <a:r>
              <a:rPr lang="en-US" dirty="0"/>
              <a:t>/packages/</a:t>
            </a:r>
            <a:r>
              <a:rPr lang="en-US" dirty="0" err="1"/>
              <a:t>Google.OrTools</a:t>
            </a:r>
            <a:r>
              <a:rPr lang="en-US" dirty="0"/>
              <a:t>/</a:t>
            </a:r>
          </a:p>
        </p:txBody>
      </p:sp>
    </p:spTree>
    <p:extLst>
      <p:ext uri="{BB962C8B-B14F-4D97-AF65-F5344CB8AC3E}">
        <p14:creationId xmlns:p14="http://schemas.microsoft.com/office/powerpoint/2010/main" val="22793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0.01068 -0.00417 L -1.91341 -0.00417 " pathEditMode="relative" ptsTypes="AA">
                                      <p:cBhvr>
                                        <p:cTn id="31" dur="3000" fill="hold"/>
                                        <p:tgtEl>
                                          <p:spTgt spid="5122"/>
                                        </p:tgtEl>
                                        <p:attrNameLst>
                                          <p:attrName>ppt_x</p:attrName>
                                          <p:attrName>ppt_y</p:attrName>
                                        </p:attrNameLst>
                                      </p:cBhvr>
                                    </p:animMotion>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6E015D9-55AF-5E44-B012-BBFEFE8296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41" b="22483"/>
          <a:stretch/>
        </p:blipFill>
        <p:spPr bwMode="auto">
          <a:xfrm>
            <a:off x="581191" y="1717991"/>
            <a:ext cx="11029615" cy="47115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2DD15B-60EA-FF42-927D-8AFBB1208DC1}"/>
              </a:ext>
            </a:extLst>
          </p:cNvPr>
          <p:cNvSpPr>
            <a:spLocks noGrp="1"/>
          </p:cNvSpPr>
          <p:nvPr>
            <p:ph type="title"/>
          </p:nvPr>
        </p:nvSpPr>
        <p:spPr/>
        <p:txBody>
          <a:bodyPr/>
          <a:lstStyle/>
          <a:p>
            <a:r>
              <a:rPr lang="en-US" dirty="0"/>
              <a:t>Demo – Solving the TSP with Google OR tools</a:t>
            </a:r>
          </a:p>
        </p:txBody>
      </p:sp>
      <p:sp>
        <p:nvSpPr>
          <p:cNvPr id="5" name="Rectangle 4">
            <a:extLst>
              <a:ext uri="{FF2B5EF4-FFF2-40B4-BE49-F238E27FC236}">
                <a16:creationId xmlns:a16="http://schemas.microsoft.com/office/drawing/2014/main" id="{B3F4DD10-C9B5-2A42-BDBE-E13CC1591153}"/>
              </a:ext>
            </a:extLst>
          </p:cNvPr>
          <p:cNvSpPr/>
          <p:nvPr/>
        </p:nvSpPr>
        <p:spPr>
          <a:xfrm rot="20447019">
            <a:off x="2189321" y="1613118"/>
            <a:ext cx="7813357" cy="3631763"/>
          </a:xfrm>
          <a:prstGeom prst="rect">
            <a:avLst/>
          </a:prstGeom>
          <a:noFill/>
        </p:spPr>
        <p:txBody>
          <a:bodyPr wrap="none" lIns="91440" tIns="45720" rIns="91440" bIns="45720">
            <a:spAutoFit/>
          </a:bodyPr>
          <a:lstStyle/>
          <a:p>
            <a:pPr algn="ctr"/>
            <a:r>
              <a:rPr lang="en-GB" sz="11500" b="1" cap="none" spc="0" dirty="0">
                <a:ln w="22225">
                  <a:solidFill>
                    <a:schemeClr val="accent2"/>
                  </a:solidFill>
                  <a:prstDash val="solid"/>
                </a:ln>
                <a:solidFill>
                  <a:schemeClr val="bg1"/>
                </a:solidFill>
                <a:effectLst>
                  <a:glow rad="228600">
                    <a:schemeClr val="accent2">
                      <a:satMod val="175000"/>
                      <a:alpha val="40000"/>
                    </a:schemeClr>
                  </a:glow>
                </a:effectLst>
              </a:rPr>
              <a:t>SHOW ME</a:t>
            </a:r>
            <a:br>
              <a:rPr lang="en-GB" sz="11500" b="1" cap="none" spc="0" dirty="0">
                <a:ln w="22225">
                  <a:solidFill>
                    <a:schemeClr val="accent2"/>
                  </a:solidFill>
                  <a:prstDash val="solid"/>
                </a:ln>
                <a:solidFill>
                  <a:schemeClr val="bg1"/>
                </a:solidFill>
                <a:effectLst>
                  <a:glow rad="228600">
                    <a:schemeClr val="accent2">
                      <a:satMod val="175000"/>
                      <a:alpha val="40000"/>
                    </a:schemeClr>
                  </a:glow>
                </a:effectLst>
              </a:rPr>
            </a:br>
            <a:r>
              <a:rPr lang="en-GB" sz="11500" b="1" cap="none" spc="0" dirty="0">
                <a:ln w="22225">
                  <a:solidFill>
                    <a:schemeClr val="accent2"/>
                  </a:solidFill>
                  <a:prstDash val="solid"/>
                </a:ln>
                <a:solidFill>
                  <a:schemeClr val="bg1"/>
                </a:solidFill>
                <a:effectLst>
                  <a:glow rad="228600">
                    <a:schemeClr val="accent2">
                      <a:satMod val="175000"/>
                      <a:alpha val="40000"/>
                    </a:schemeClr>
                  </a:glow>
                </a:effectLst>
              </a:rPr>
              <a:t>THE CODES!</a:t>
            </a:r>
          </a:p>
        </p:txBody>
      </p:sp>
    </p:spTree>
    <p:extLst>
      <p:ext uri="{BB962C8B-B14F-4D97-AF65-F5344CB8AC3E}">
        <p14:creationId xmlns:p14="http://schemas.microsoft.com/office/powerpoint/2010/main" val="142729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C8C6-3A60-1446-8E01-D2C402F527B1}"/>
              </a:ext>
            </a:extLst>
          </p:cNvPr>
          <p:cNvSpPr>
            <a:spLocks noGrp="1"/>
          </p:cNvSpPr>
          <p:nvPr>
            <p:ph type="title"/>
          </p:nvPr>
        </p:nvSpPr>
        <p:spPr/>
        <p:txBody>
          <a:bodyPr/>
          <a:lstStyle/>
          <a:p>
            <a:r>
              <a:rPr lang="en-US" dirty="0"/>
              <a:t>Aside: Calculating Distances</a:t>
            </a:r>
          </a:p>
        </p:txBody>
      </p:sp>
      <p:sp>
        <p:nvSpPr>
          <p:cNvPr id="3" name="Content Placeholder 2">
            <a:extLst>
              <a:ext uri="{FF2B5EF4-FFF2-40B4-BE49-F238E27FC236}">
                <a16:creationId xmlns:a16="http://schemas.microsoft.com/office/drawing/2014/main" id="{6669E62A-3071-014E-AFE9-8A3B0EA38CB5}"/>
              </a:ext>
            </a:extLst>
          </p:cNvPr>
          <p:cNvSpPr>
            <a:spLocks noGrp="1"/>
          </p:cNvSpPr>
          <p:nvPr>
            <p:ph sz="half" idx="1"/>
          </p:nvPr>
        </p:nvSpPr>
        <p:spPr/>
        <p:txBody>
          <a:bodyPr anchor="t">
            <a:normAutofit lnSpcReduction="10000"/>
          </a:bodyPr>
          <a:lstStyle/>
          <a:p>
            <a:r>
              <a:rPr lang="en-US" dirty="0"/>
              <a:t>Straight-Line (Pythagorean) Distance</a:t>
            </a:r>
            <a:br>
              <a:rPr lang="en-US" dirty="0"/>
            </a:br>
            <a:endParaRPr lang="en-US" dirty="0"/>
          </a:p>
          <a:p>
            <a:pPr lvl="1"/>
            <a:r>
              <a:rPr lang="en-US" dirty="0"/>
              <a:t>   </a:t>
            </a:r>
          </a:p>
          <a:p>
            <a:endParaRPr lang="en-US" dirty="0"/>
          </a:p>
          <a:p>
            <a:r>
              <a:rPr lang="en-US" dirty="0"/>
              <a:t>Rectilinear (</a:t>
            </a:r>
            <a:r>
              <a:rPr lang="en-US" dirty="0">
                <a:hlinkClick r:id="rId2"/>
              </a:rPr>
              <a:t>Manhattan</a:t>
            </a:r>
            <a:r>
              <a:rPr lang="en-US" dirty="0"/>
              <a:t>) Distance:</a:t>
            </a:r>
            <a:br>
              <a:rPr lang="en-US" dirty="0"/>
            </a:br>
            <a:endParaRPr lang="en-US" dirty="0"/>
          </a:p>
          <a:p>
            <a:pPr lvl="1"/>
            <a:r>
              <a:rPr lang="en-GB" dirty="0"/>
              <a:t>(x</a:t>
            </a:r>
            <a:r>
              <a:rPr lang="en-GB" baseline="-25000" dirty="0"/>
              <a:t>1</a:t>
            </a:r>
            <a:r>
              <a:rPr lang="en-GB" dirty="0"/>
              <a:t>, y</a:t>
            </a:r>
            <a:r>
              <a:rPr lang="en-GB" baseline="-25000" dirty="0"/>
              <a:t>1</a:t>
            </a:r>
            <a:r>
              <a:rPr lang="en-GB" dirty="0"/>
              <a:t>) to (x</a:t>
            </a:r>
            <a:r>
              <a:rPr lang="en-GB" baseline="-25000" dirty="0"/>
              <a:t>2</a:t>
            </a:r>
            <a:r>
              <a:rPr lang="en-GB" dirty="0"/>
              <a:t>, y</a:t>
            </a:r>
            <a:r>
              <a:rPr lang="en-GB" baseline="-25000" dirty="0"/>
              <a:t>2</a:t>
            </a:r>
            <a:r>
              <a:rPr lang="en-GB" dirty="0"/>
              <a:t>) </a:t>
            </a:r>
            <a:r>
              <a:rPr lang="en-US" dirty="0">
                <a:latin typeface="Fira Code Retina" panose="020B0809050000020004" pitchFamily="49" charset="0"/>
                <a:ea typeface="Fira Code Retina" panose="020B0809050000020004" pitchFamily="49" charset="0"/>
                <a:sym typeface="Wingdings" panose="05000000000000000000" pitchFamily="2" charset="2"/>
              </a:rPr>
              <a:t> </a:t>
            </a:r>
            <a:r>
              <a:rPr lang="en-GB" dirty="0"/>
              <a:t> |x</a:t>
            </a:r>
            <a:r>
              <a:rPr lang="en-GB" baseline="-25000" dirty="0"/>
              <a:t>1</a:t>
            </a:r>
            <a:r>
              <a:rPr lang="en-GB" dirty="0"/>
              <a:t> - x</a:t>
            </a:r>
            <a:r>
              <a:rPr lang="en-GB" baseline="-25000" dirty="0"/>
              <a:t>2</a:t>
            </a:r>
            <a:r>
              <a:rPr lang="en-GB" dirty="0"/>
              <a:t>| + |y</a:t>
            </a:r>
            <a:r>
              <a:rPr lang="en-GB" baseline="-25000" dirty="0"/>
              <a:t>1</a:t>
            </a:r>
            <a:r>
              <a:rPr lang="en-GB" dirty="0"/>
              <a:t> - y</a:t>
            </a:r>
            <a:r>
              <a:rPr lang="en-GB" baseline="-25000" dirty="0"/>
              <a:t>2</a:t>
            </a:r>
            <a:r>
              <a:rPr lang="en-GB" dirty="0"/>
              <a:t>|</a:t>
            </a:r>
            <a:br>
              <a:rPr lang="en-GB" dirty="0"/>
            </a:br>
            <a:endParaRPr lang="en-GB" dirty="0"/>
          </a:p>
          <a:p>
            <a:r>
              <a:rPr lang="en-GB" dirty="0"/>
              <a:t>Great Circle Distance ( </a:t>
            </a:r>
            <a:r>
              <a:rPr lang="en-GB" dirty="0">
                <a:hlinkClick r:id="rId3"/>
              </a:rPr>
              <a:t>Vincenty formula</a:t>
            </a:r>
            <a:r>
              <a:rPr lang="en-GB" dirty="0"/>
              <a:t> )</a:t>
            </a:r>
            <a:br>
              <a:rPr lang="en-GB" dirty="0"/>
            </a:br>
            <a:endParaRPr lang="en-GB" dirty="0"/>
          </a:p>
          <a:p>
            <a:pPr lvl="1"/>
            <a:r>
              <a:rPr lang="en-GB" dirty="0"/>
              <a:t>  </a:t>
            </a:r>
          </a:p>
          <a:p>
            <a:pPr lvl="1"/>
            <a:endParaRPr lang="en-US" dirty="0"/>
          </a:p>
        </p:txBody>
      </p:sp>
      <p:pic>
        <p:nvPicPr>
          <p:cNvPr id="6" name="Picture 5">
            <a:extLst>
              <a:ext uri="{FF2B5EF4-FFF2-40B4-BE49-F238E27FC236}">
                <a16:creationId xmlns:a16="http://schemas.microsoft.com/office/drawing/2014/main" id="{EBA148AB-87D2-D34D-9769-A9D3A1AED91C}"/>
              </a:ext>
            </a:extLst>
          </p:cNvPr>
          <p:cNvPicPr>
            <a:picLocks noChangeAspect="1"/>
          </p:cNvPicPr>
          <p:nvPr/>
        </p:nvPicPr>
        <p:blipFill>
          <a:blip r:embed="rId4"/>
          <a:stretch>
            <a:fillRect/>
          </a:stretch>
        </p:blipFill>
        <p:spPr>
          <a:xfrm>
            <a:off x="1087611" y="5201661"/>
            <a:ext cx="4615725" cy="659389"/>
          </a:xfrm>
          <a:prstGeom prst="rect">
            <a:avLst/>
          </a:prstGeom>
        </p:spPr>
      </p:pic>
      <p:pic>
        <p:nvPicPr>
          <p:cNvPr id="8" name="Picture 7">
            <a:extLst>
              <a:ext uri="{FF2B5EF4-FFF2-40B4-BE49-F238E27FC236}">
                <a16:creationId xmlns:a16="http://schemas.microsoft.com/office/drawing/2014/main" id="{CCBA5A89-E4C9-4E4A-B914-24E938603649}"/>
              </a:ext>
            </a:extLst>
          </p:cNvPr>
          <p:cNvPicPr>
            <a:picLocks noChangeAspect="1"/>
          </p:cNvPicPr>
          <p:nvPr/>
        </p:nvPicPr>
        <p:blipFill>
          <a:blip r:embed="rId5"/>
          <a:stretch>
            <a:fillRect/>
          </a:stretch>
        </p:blipFill>
        <p:spPr>
          <a:xfrm>
            <a:off x="1087611" y="2756807"/>
            <a:ext cx="1397000" cy="444500"/>
          </a:xfrm>
          <a:prstGeom prst="rect">
            <a:avLst/>
          </a:prstGeom>
        </p:spPr>
      </p:pic>
      <p:grpSp>
        <p:nvGrpSpPr>
          <p:cNvPr id="17" name="Group 16">
            <a:extLst>
              <a:ext uri="{FF2B5EF4-FFF2-40B4-BE49-F238E27FC236}">
                <a16:creationId xmlns:a16="http://schemas.microsoft.com/office/drawing/2014/main" id="{D65FE673-BBE6-5B45-ADC3-BC93C0D6B8CC}"/>
              </a:ext>
            </a:extLst>
          </p:cNvPr>
          <p:cNvGrpSpPr/>
          <p:nvPr/>
        </p:nvGrpSpPr>
        <p:grpSpPr>
          <a:xfrm>
            <a:off x="6410805" y="2228003"/>
            <a:ext cx="5194767" cy="3633047"/>
            <a:chOff x="6410805" y="2228003"/>
            <a:chExt cx="5194767" cy="3633047"/>
          </a:xfrm>
        </p:grpSpPr>
        <p:sp>
          <p:nvSpPr>
            <p:cNvPr id="22" name="Rectangle 21">
              <a:extLst>
                <a:ext uri="{FF2B5EF4-FFF2-40B4-BE49-F238E27FC236}">
                  <a16:creationId xmlns:a16="http://schemas.microsoft.com/office/drawing/2014/main" id="{39E0D43D-4554-3543-83B3-E37C78960820}"/>
                </a:ext>
              </a:extLst>
            </p:cNvPr>
            <p:cNvSpPr/>
            <p:nvPr/>
          </p:nvSpPr>
          <p:spPr>
            <a:xfrm>
              <a:off x="6410805" y="2228003"/>
              <a:ext cx="5194767" cy="3633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How to do the Pythagorean Theorem - [9 Amazing Examples + Proofs]">
              <a:extLst>
                <a:ext uri="{FF2B5EF4-FFF2-40B4-BE49-F238E27FC236}">
                  <a16:creationId xmlns:a16="http://schemas.microsoft.com/office/drawing/2014/main" id="{1AF87737-497B-FD4D-A5A5-D37B946CDD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82" t="11229" r="24924" b="7739"/>
            <a:stretch/>
          </p:blipFill>
          <p:spPr bwMode="auto">
            <a:xfrm>
              <a:off x="7125140" y="2371433"/>
              <a:ext cx="3772963" cy="3346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032EA3EE-40C8-CB41-85A5-A8D45E09A561}"/>
              </a:ext>
            </a:extLst>
          </p:cNvPr>
          <p:cNvGrpSpPr/>
          <p:nvPr/>
        </p:nvGrpSpPr>
        <p:grpSpPr>
          <a:xfrm>
            <a:off x="6410805" y="2228585"/>
            <a:ext cx="5194767" cy="3633047"/>
            <a:chOff x="6410805" y="2228003"/>
            <a:chExt cx="5194767" cy="3633047"/>
          </a:xfrm>
        </p:grpSpPr>
        <p:sp>
          <p:nvSpPr>
            <p:cNvPr id="19" name="Rectangle 18">
              <a:extLst>
                <a:ext uri="{FF2B5EF4-FFF2-40B4-BE49-F238E27FC236}">
                  <a16:creationId xmlns:a16="http://schemas.microsoft.com/office/drawing/2014/main" id="{BC1A12A4-6157-9A43-828A-D982630FEFE9}"/>
                </a:ext>
              </a:extLst>
            </p:cNvPr>
            <p:cNvSpPr/>
            <p:nvPr/>
          </p:nvSpPr>
          <p:spPr>
            <a:xfrm>
              <a:off x="6410805" y="2228003"/>
              <a:ext cx="5194767" cy="3633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Taxicab geometry - Wikipedia">
              <a:extLst>
                <a:ext uri="{FF2B5EF4-FFF2-40B4-BE49-F238E27FC236}">
                  <a16:creationId xmlns:a16="http://schemas.microsoft.com/office/drawing/2014/main" id="{98201229-C380-9A4D-B114-08F7E15BA9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7434" y="2476499"/>
              <a:ext cx="3162558" cy="31625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46F6C85F-27E0-7F4C-B01E-3A377ECAB29E}"/>
              </a:ext>
            </a:extLst>
          </p:cNvPr>
          <p:cNvGrpSpPr/>
          <p:nvPr/>
        </p:nvGrpSpPr>
        <p:grpSpPr>
          <a:xfrm>
            <a:off x="6410804" y="2227421"/>
            <a:ext cx="5194767" cy="3633047"/>
            <a:chOff x="6410805" y="2228003"/>
            <a:chExt cx="5194767" cy="3633047"/>
          </a:xfrm>
        </p:grpSpPr>
        <p:sp>
          <p:nvSpPr>
            <p:cNvPr id="11" name="Rectangle 10">
              <a:extLst>
                <a:ext uri="{FF2B5EF4-FFF2-40B4-BE49-F238E27FC236}">
                  <a16:creationId xmlns:a16="http://schemas.microsoft.com/office/drawing/2014/main" id="{C660883C-10DB-5541-A100-78D51A55449A}"/>
                </a:ext>
              </a:extLst>
            </p:cNvPr>
            <p:cNvSpPr/>
            <p:nvPr/>
          </p:nvSpPr>
          <p:spPr>
            <a:xfrm>
              <a:off x="6410805" y="2228003"/>
              <a:ext cx="5194767" cy="3633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Great-circle distance - Wikipedia">
              <a:extLst>
                <a:ext uri="{FF2B5EF4-FFF2-40B4-BE49-F238E27FC236}">
                  <a16:creationId xmlns:a16="http://schemas.microsoft.com/office/drawing/2014/main" id="{5D770D52-14A6-194A-BCD7-23DFFC2B98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3442" y="2258194"/>
              <a:ext cx="3572663" cy="35726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18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C8C6-3A60-1446-8E01-D2C402F527B1}"/>
              </a:ext>
            </a:extLst>
          </p:cNvPr>
          <p:cNvSpPr>
            <a:spLocks noGrp="1"/>
          </p:cNvSpPr>
          <p:nvPr>
            <p:ph type="title"/>
          </p:nvPr>
        </p:nvSpPr>
        <p:spPr/>
        <p:txBody>
          <a:bodyPr/>
          <a:lstStyle/>
          <a:p>
            <a:r>
              <a:rPr lang="en-US" dirty="0"/>
              <a:t>Aside: Calculating Distances</a:t>
            </a:r>
          </a:p>
        </p:txBody>
      </p:sp>
      <p:sp>
        <p:nvSpPr>
          <p:cNvPr id="4" name="Content Placeholder 3">
            <a:extLst>
              <a:ext uri="{FF2B5EF4-FFF2-40B4-BE49-F238E27FC236}">
                <a16:creationId xmlns:a16="http://schemas.microsoft.com/office/drawing/2014/main" id="{0090A071-8565-174A-9E70-562F051724D7}"/>
              </a:ext>
            </a:extLst>
          </p:cNvPr>
          <p:cNvSpPr>
            <a:spLocks noGrp="1"/>
          </p:cNvSpPr>
          <p:nvPr>
            <p:ph sz="half" idx="2"/>
          </p:nvPr>
        </p:nvSpPr>
        <p:spPr/>
        <p:txBody>
          <a:bodyPr anchor="t">
            <a:normAutofit/>
          </a:bodyPr>
          <a:lstStyle/>
          <a:p>
            <a:r>
              <a:rPr lang="en-GB" dirty="0">
                <a:latin typeface="Courier" pitchFamily="2" charset="0"/>
              </a:rPr>
              <a:t>{ "</a:t>
            </a:r>
            <a:r>
              <a:rPr lang="en-GB" dirty="0" err="1">
                <a:latin typeface="Courier" pitchFamily="2" charset="0"/>
              </a:rPr>
              <a:t>destination_addresses</a:t>
            </a:r>
            <a:r>
              <a:rPr lang="en-GB" dirty="0">
                <a:latin typeface="Courier" pitchFamily="2" charset="0"/>
              </a:rPr>
              <a:t>" : [ "1921 Elvis Presley Blvd, Memphis, TN 38106, USA" ], "</a:t>
            </a:r>
            <a:r>
              <a:rPr lang="en-GB" dirty="0" err="1">
                <a:latin typeface="Courier" pitchFamily="2" charset="0"/>
              </a:rPr>
              <a:t>origin_addresses</a:t>
            </a:r>
            <a:r>
              <a:rPr lang="en-GB" dirty="0">
                <a:latin typeface="Courier" pitchFamily="2" charset="0"/>
              </a:rPr>
              <a:t>" : [ "3610 Hacks Cross Rd, Memphis, TN 38125, USA" ], "rows" : [ { "elements" : [ { "distance" : { "text" : "</a:t>
            </a:r>
            <a:r>
              <a:rPr lang="en-GB" dirty="0">
                <a:highlight>
                  <a:srgbClr val="FFFF00"/>
                </a:highlight>
                <a:latin typeface="Courier" pitchFamily="2" charset="0"/>
              </a:rPr>
              <a:t>15.2 mi</a:t>
            </a:r>
            <a:r>
              <a:rPr lang="en-GB" dirty="0">
                <a:latin typeface="Courier" pitchFamily="2" charset="0"/>
              </a:rPr>
              <a:t>", "value" : 24392 }, "duration" : { "text" : "</a:t>
            </a:r>
            <a:r>
              <a:rPr lang="en-GB" dirty="0">
                <a:highlight>
                  <a:srgbClr val="FFFF00"/>
                </a:highlight>
                <a:latin typeface="Courier" pitchFamily="2" charset="0"/>
              </a:rPr>
              <a:t>21 mins</a:t>
            </a:r>
            <a:r>
              <a:rPr lang="en-GB" dirty="0">
                <a:latin typeface="Courier" pitchFamily="2" charset="0"/>
              </a:rPr>
              <a:t>", "value" : 1264 }, "status" : "OK" } ] } ], "status" : "OK" }</a:t>
            </a:r>
            <a:endParaRPr lang="en-US" dirty="0">
              <a:latin typeface="Courier" pitchFamily="2" charset="0"/>
            </a:endParaRPr>
          </a:p>
        </p:txBody>
      </p:sp>
      <p:sp>
        <p:nvSpPr>
          <p:cNvPr id="7" name="Content Placeholder 6">
            <a:extLst>
              <a:ext uri="{FF2B5EF4-FFF2-40B4-BE49-F238E27FC236}">
                <a16:creationId xmlns:a16="http://schemas.microsoft.com/office/drawing/2014/main" id="{A9C42017-B51D-7647-91E4-A16615A536EB}"/>
              </a:ext>
            </a:extLst>
          </p:cNvPr>
          <p:cNvSpPr>
            <a:spLocks noGrp="1"/>
          </p:cNvSpPr>
          <p:nvPr>
            <p:ph sz="half" idx="1"/>
          </p:nvPr>
        </p:nvSpPr>
        <p:spPr/>
        <p:txBody>
          <a:bodyPr anchor="t"/>
          <a:lstStyle/>
          <a:p>
            <a:r>
              <a:rPr lang="en-US" dirty="0"/>
              <a:t>Google Distance API:</a:t>
            </a:r>
          </a:p>
          <a:p>
            <a:pPr lvl="1"/>
            <a:r>
              <a:rPr lang="en-GB" sz="2400" dirty="0">
                <a:solidFill>
                  <a:srgbClr val="002060"/>
                </a:solidFill>
                <a:hlinkClick r:id="rId2">
                  <a:extLst>
                    <a:ext uri="{A12FA001-AC4F-418D-AE19-62706E023703}">
                      <ahyp:hlinkClr xmlns:ahyp="http://schemas.microsoft.com/office/drawing/2018/hyperlinkcolor" val="tx"/>
                    </a:ext>
                  </a:extLst>
                </a:hlinkClick>
              </a:rPr>
              <a:t>https://maps.googleapis.com/</a:t>
            </a:r>
            <a:br>
              <a:rPr lang="en-GB" sz="2400" dirty="0">
                <a:solidFill>
                  <a:srgbClr val="002060"/>
                </a:solidFill>
                <a:hlinkClick r:id="rId2">
                  <a:extLst>
                    <a:ext uri="{A12FA001-AC4F-418D-AE19-62706E023703}">
                      <ahyp:hlinkClr xmlns:ahyp="http://schemas.microsoft.com/office/drawing/2018/hyperlinkcolor" val="tx"/>
                    </a:ext>
                  </a:extLst>
                </a:hlinkClick>
              </a:rPr>
            </a:br>
            <a:r>
              <a:rPr lang="en-GB" sz="2400" dirty="0">
                <a:solidFill>
                  <a:srgbClr val="002060"/>
                </a:solidFill>
                <a:hlinkClick r:id="rId2">
                  <a:extLst>
                    <a:ext uri="{A12FA001-AC4F-418D-AE19-62706E023703}">
                      <ahyp:hlinkClr xmlns:ahyp="http://schemas.microsoft.com/office/drawing/2018/hyperlinkcolor" val="tx"/>
                    </a:ext>
                  </a:extLst>
                </a:hlinkClick>
              </a:rPr>
              <a:t>maps/api/distancematrix/json ?</a:t>
            </a:r>
            <a:br>
              <a:rPr lang="en-GB" sz="2400" dirty="0">
                <a:solidFill>
                  <a:srgbClr val="002060"/>
                </a:solidFill>
                <a:hlinkClick r:id="rId2">
                  <a:extLst>
                    <a:ext uri="{A12FA001-AC4F-418D-AE19-62706E023703}">
                      <ahyp:hlinkClr xmlns:ahyp="http://schemas.microsoft.com/office/drawing/2018/hyperlinkcolor" val="tx"/>
                    </a:ext>
                  </a:extLst>
                </a:hlinkClick>
              </a:rPr>
            </a:br>
            <a:r>
              <a:rPr lang="en-GB" sz="2400" dirty="0">
                <a:solidFill>
                  <a:srgbClr val="002060"/>
                </a:solidFill>
                <a:highlight>
                  <a:srgbClr val="FFFF00"/>
                </a:highlight>
                <a:hlinkClick r:id="rId2">
                  <a:extLst>
                    <a:ext uri="{A12FA001-AC4F-418D-AE19-62706E023703}">
                      <ahyp:hlinkClr xmlns:ahyp="http://schemas.microsoft.com/office/drawing/2018/hyperlinkcolor" val="tx"/>
                    </a:ext>
                  </a:extLst>
                </a:hlinkClick>
              </a:rPr>
              <a:t>units </a:t>
            </a:r>
            <a:r>
              <a:rPr lang="en-GB" sz="2400" dirty="0">
                <a:solidFill>
                  <a:srgbClr val="002060"/>
                </a:solidFill>
                <a:hlinkClick r:id="rId2">
                  <a:extLst>
                    <a:ext uri="{A12FA001-AC4F-418D-AE19-62706E023703}">
                      <ahyp:hlinkClr xmlns:ahyp="http://schemas.microsoft.com/office/drawing/2018/hyperlinkcolor" val="tx"/>
                    </a:ext>
                  </a:extLst>
                </a:hlinkClick>
              </a:rPr>
              <a:t>=imperial &amp;</a:t>
            </a:r>
            <a:br>
              <a:rPr lang="en-GB" sz="2400" dirty="0">
                <a:solidFill>
                  <a:srgbClr val="002060"/>
                </a:solidFill>
                <a:hlinkClick r:id="rId2">
                  <a:extLst>
                    <a:ext uri="{A12FA001-AC4F-418D-AE19-62706E023703}">
                      <ahyp:hlinkClr xmlns:ahyp="http://schemas.microsoft.com/office/drawing/2018/hyperlinkcolor" val="tx"/>
                    </a:ext>
                  </a:extLst>
                </a:hlinkClick>
              </a:rPr>
            </a:br>
            <a:r>
              <a:rPr lang="en-GB" sz="2400" dirty="0">
                <a:solidFill>
                  <a:srgbClr val="002060"/>
                </a:solidFill>
                <a:highlight>
                  <a:srgbClr val="FFFF00"/>
                </a:highlight>
                <a:hlinkClick r:id="rId2">
                  <a:extLst>
                    <a:ext uri="{A12FA001-AC4F-418D-AE19-62706E023703}">
                      <ahyp:hlinkClr xmlns:ahyp="http://schemas.microsoft.com/office/drawing/2018/hyperlinkcolor" val="tx"/>
                    </a:ext>
                  </a:extLst>
                </a:hlinkClick>
              </a:rPr>
              <a:t>origins</a:t>
            </a:r>
            <a:r>
              <a:rPr lang="en-GB" sz="2400" dirty="0">
                <a:solidFill>
                  <a:srgbClr val="002060"/>
                </a:solidFill>
                <a:hlinkClick r:id="rId2">
                  <a:extLst>
                    <a:ext uri="{A12FA001-AC4F-418D-AE19-62706E023703}">
                      <ahyp:hlinkClr xmlns:ahyp="http://schemas.microsoft.com/office/drawing/2018/hyperlinkcolor" val="tx"/>
                    </a:ext>
                  </a:extLst>
                </a:hlinkClick>
              </a:rPr>
              <a:t>=3610+Hacks+Cross+Rd+Memphis+TN &amp;</a:t>
            </a:r>
            <a:br>
              <a:rPr lang="en-GB" sz="2400" dirty="0">
                <a:solidFill>
                  <a:srgbClr val="002060"/>
                </a:solidFill>
                <a:hlinkClick r:id="rId2">
                  <a:extLst>
                    <a:ext uri="{A12FA001-AC4F-418D-AE19-62706E023703}">
                      <ahyp:hlinkClr xmlns:ahyp="http://schemas.microsoft.com/office/drawing/2018/hyperlinkcolor" val="tx"/>
                    </a:ext>
                  </a:extLst>
                </a:hlinkClick>
              </a:rPr>
            </a:br>
            <a:r>
              <a:rPr lang="en-GB" sz="2400" dirty="0">
                <a:solidFill>
                  <a:srgbClr val="002060"/>
                </a:solidFill>
                <a:highlight>
                  <a:srgbClr val="FFFF00"/>
                </a:highlight>
                <a:hlinkClick r:id="rId2">
                  <a:extLst>
                    <a:ext uri="{A12FA001-AC4F-418D-AE19-62706E023703}">
                      <ahyp:hlinkClr xmlns:ahyp="http://schemas.microsoft.com/office/drawing/2018/hyperlinkcolor" val="tx"/>
                    </a:ext>
                  </a:extLst>
                </a:hlinkClick>
              </a:rPr>
              <a:t>destinations</a:t>
            </a:r>
            <a:r>
              <a:rPr lang="en-GB" sz="2400" dirty="0">
                <a:solidFill>
                  <a:srgbClr val="002060"/>
                </a:solidFill>
                <a:hlinkClick r:id="rId2">
                  <a:extLst>
                    <a:ext uri="{A12FA001-AC4F-418D-AE19-62706E023703}">
                      <ahyp:hlinkClr xmlns:ahyp="http://schemas.microsoft.com/office/drawing/2018/hyperlinkcolor" val="tx"/>
                    </a:ext>
                  </a:extLst>
                </a:hlinkClick>
              </a:rPr>
              <a:t>=3734+Elvis+Presley+Blvd+Memphis+TN &amp;</a:t>
            </a:r>
            <a:br>
              <a:rPr lang="en-GB" sz="2400" dirty="0">
                <a:solidFill>
                  <a:srgbClr val="002060"/>
                </a:solidFill>
                <a:hlinkClick r:id="rId2">
                  <a:extLst>
                    <a:ext uri="{A12FA001-AC4F-418D-AE19-62706E023703}">
                      <ahyp:hlinkClr xmlns:ahyp="http://schemas.microsoft.com/office/drawing/2018/hyperlinkcolor" val="tx"/>
                    </a:ext>
                  </a:extLst>
                </a:hlinkClick>
              </a:rPr>
            </a:br>
            <a:r>
              <a:rPr lang="en-GB" sz="2400" dirty="0">
                <a:solidFill>
                  <a:srgbClr val="002060"/>
                </a:solidFill>
                <a:highlight>
                  <a:srgbClr val="FFFF00"/>
                </a:highlight>
                <a:hlinkClick r:id="rId2">
                  <a:extLst>
                    <a:ext uri="{A12FA001-AC4F-418D-AE19-62706E023703}">
                      <ahyp:hlinkClr xmlns:ahyp="http://schemas.microsoft.com/office/drawing/2018/hyperlinkcolor" val="tx"/>
                    </a:ext>
                  </a:extLst>
                </a:hlinkClick>
              </a:rPr>
              <a:t>key</a:t>
            </a:r>
            <a:r>
              <a:rPr lang="en-GB" sz="2400" dirty="0">
                <a:solidFill>
                  <a:srgbClr val="002060"/>
                </a:solidFill>
                <a:hlinkClick r:id="rId2">
                  <a:extLst>
                    <a:ext uri="{A12FA001-AC4F-418D-AE19-62706E023703}">
                      <ahyp:hlinkClr xmlns:ahyp="http://schemas.microsoft.com/office/drawing/2018/hyperlinkcolor" val="tx"/>
                    </a:ext>
                  </a:extLst>
                </a:hlinkClick>
              </a:rPr>
              <a:t>=</a:t>
            </a:r>
            <a:r>
              <a:rPr lang="en-GB" sz="2400" i="1" dirty="0">
                <a:solidFill>
                  <a:srgbClr val="002060"/>
                </a:solidFill>
                <a:hlinkClick r:id="rId2">
                  <a:extLst>
                    <a:ext uri="{A12FA001-AC4F-418D-AE19-62706E023703}">
                      <ahyp:hlinkClr xmlns:ahyp="http://schemas.microsoft.com/office/drawing/2018/hyperlinkcolor" val="tx"/>
                    </a:ext>
                  </a:extLst>
                </a:hlinkClick>
              </a:rPr>
              <a:t>YOUR_API_KEY</a:t>
            </a:r>
            <a:endParaRPr lang="en-US" sz="2400" i="1" dirty="0">
              <a:solidFill>
                <a:srgbClr val="002060"/>
              </a:solidFill>
            </a:endParaRPr>
          </a:p>
        </p:txBody>
      </p:sp>
    </p:spTree>
    <p:extLst>
      <p:ext uri="{BB962C8B-B14F-4D97-AF65-F5344CB8AC3E}">
        <p14:creationId xmlns:p14="http://schemas.microsoft.com/office/powerpoint/2010/main" val="378086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ECE8A32-28A1-9040-9306-DA9E99D6B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27" b="26361"/>
          <a:stretch/>
        </p:blipFill>
        <p:spPr bwMode="auto">
          <a:xfrm>
            <a:off x="581191" y="1717990"/>
            <a:ext cx="11029616" cy="44103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2DD15B-60EA-FF42-927D-8AFBB1208DC1}"/>
              </a:ext>
            </a:extLst>
          </p:cNvPr>
          <p:cNvSpPr>
            <a:spLocks noGrp="1"/>
          </p:cNvSpPr>
          <p:nvPr>
            <p:ph type="title"/>
          </p:nvPr>
        </p:nvSpPr>
        <p:spPr/>
        <p:txBody>
          <a:bodyPr/>
          <a:lstStyle/>
          <a:p>
            <a:r>
              <a:rPr lang="en-US" dirty="0"/>
              <a:t>Demo - Multi-vehicle routing</a:t>
            </a:r>
          </a:p>
        </p:txBody>
      </p:sp>
    </p:spTree>
    <p:extLst>
      <p:ext uri="{BB962C8B-B14F-4D97-AF65-F5344CB8AC3E}">
        <p14:creationId xmlns:p14="http://schemas.microsoft.com/office/powerpoint/2010/main" val="6906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F07BFD-C61A-A345-9D36-9518A9AB0683}"/>
              </a:ext>
            </a:extLst>
          </p:cNvPr>
          <p:cNvSpPr>
            <a:spLocks noGrp="1"/>
          </p:cNvSpPr>
          <p:nvPr>
            <p:ph type="title"/>
          </p:nvPr>
        </p:nvSpPr>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F0A3DA5-23CB-5746-8648-A28ECF609C98}"/>
              </a:ext>
            </a:extLst>
          </p:cNvPr>
          <p:cNvSpPr>
            <a:spLocks noGrp="1"/>
          </p:cNvSpPr>
          <p:nvPr>
            <p:ph idx="1"/>
          </p:nvPr>
        </p:nvSpPr>
        <p:spPr>
          <a:xfrm>
            <a:off x="581192" y="2340864"/>
            <a:ext cx="3896215" cy="3634486"/>
          </a:xfrm>
        </p:spPr>
        <p:txBody>
          <a:bodyPr>
            <a:normAutofit lnSpcReduction="10000"/>
          </a:bodyPr>
          <a:lstStyle/>
          <a:p>
            <a:pPr marL="0" indent="0">
              <a:buNone/>
            </a:pPr>
            <a:r>
              <a:rPr lang="en-GB" b="1" i="1" dirty="0"/>
              <a:t>Technical Lead at Landmark Information Group, </a:t>
            </a:r>
            <a:r>
              <a:rPr lang="en-GB" dirty="0"/>
              <a:t>I've a very broad experience of software development over 15 years and a passion for both technology and elegance in my solutions that make me an extremely capable software architect.</a:t>
            </a:r>
          </a:p>
          <a:p>
            <a:pPr marL="0" indent="0">
              <a:buNone/>
            </a:pPr>
            <a:r>
              <a:rPr lang="en-GB" dirty="0"/>
              <a:t>Personable and professional, I revel in complex challenges, but always make time to coach and mentor team members.</a:t>
            </a:r>
          </a:p>
          <a:p>
            <a:pPr marL="0" indent="0" algn="r">
              <a:buNone/>
            </a:pPr>
            <a:r>
              <a:rPr lang="en-GB" dirty="0"/>
              <a:t>@</a:t>
            </a:r>
            <a:r>
              <a:rPr lang="en-GB" dirty="0" err="1"/>
              <a:t>rammesses</a:t>
            </a:r>
            <a:br>
              <a:rPr lang="en-GB" dirty="0"/>
            </a:br>
            <a:r>
              <a:rPr lang="en-GB" dirty="0" err="1"/>
              <a:t>joel@hammond-turner.org.uk</a:t>
            </a:r>
            <a:endParaRPr lang="en-GB" dirty="0"/>
          </a:p>
          <a:p>
            <a:pPr marL="0" indent="0">
              <a:buNone/>
            </a:pPr>
            <a:endParaRPr lang="en-US" i="1" dirty="0"/>
          </a:p>
        </p:txBody>
      </p:sp>
      <p:pic>
        <p:nvPicPr>
          <p:cNvPr id="1028" name="Picture 4" descr="Joel Hammond-Turner">
            <a:extLst>
              <a:ext uri="{FF2B5EF4-FFF2-40B4-BE49-F238E27FC236}">
                <a16:creationId xmlns:a16="http://schemas.microsoft.com/office/drawing/2014/main" id="{3084256C-A342-6243-BCC7-389F7F7B2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127" y="1338725"/>
            <a:ext cx="4871983" cy="487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7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C1DB-F411-B746-A37F-E18CCF99591E}"/>
              </a:ext>
            </a:extLst>
          </p:cNvPr>
          <p:cNvSpPr>
            <a:spLocks noGrp="1"/>
          </p:cNvSpPr>
          <p:nvPr>
            <p:ph type="title"/>
          </p:nvPr>
        </p:nvSpPr>
        <p:spPr/>
        <p:txBody>
          <a:bodyPr/>
          <a:lstStyle/>
          <a:p>
            <a:r>
              <a:rPr lang="en-US" dirty="0"/>
              <a:t>Recommending a surveyor</a:t>
            </a:r>
          </a:p>
        </p:txBody>
      </p:sp>
      <p:sp>
        <p:nvSpPr>
          <p:cNvPr id="3" name="Content Placeholder 2">
            <a:extLst>
              <a:ext uri="{FF2B5EF4-FFF2-40B4-BE49-F238E27FC236}">
                <a16:creationId xmlns:a16="http://schemas.microsoft.com/office/drawing/2014/main" id="{6917162A-613C-AA45-A126-75E468029927}"/>
              </a:ext>
            </a:extLst>
          </p:cNvPr>
          <p:cNvSpPr>
            <a:spLocks noGrp="1"/>
          </p:cNvSpPr>
          <p:nvPr>
            <p:ph sz="half" idx="1"/>
          </p:nvPr>
        </p:nvSpPr>
        <p:spPr/>
        <p:txBody>
          <a:bodyPr anchor="t"/>
          <a:lstStyle/>
          <a:p>
            <a:r>
              <a:rPr lang="en-US" dirty="0"/>
              <a:t>Calculate the TSP route for the current schedule</a:t>
            </a:r>
            <a:br>
              <a:rPr lang="en-US" dirty="0"/>
            </a:br>
            <a:r>
              <a:rPr lang="en-US" dirty="0"/>
              <a:t>(for each day within SLA)</a:t>
            </a:r>
          </a:p>
          <a:p>
            <a:endParaRPr lang="en-US" dirty="0"/>
          </a:p>
          <a:p>
            <a:endParaRPr lang="en-US" dirty="0"/>
          </a:p>
          <a:p>
            <a:endParaRPr lang="en-US" dirty="0"/>
          </a:p>
          <a:p>
            <a:endParaRPr lang="en-US" dirty="0"/>
          </a:p>
          <a:p>
            <a:endParaRPr lang="en-US" dirty="0"/>
          </a:p>
          <a:p>
            <a:r>
              <a:rPr lang="en-US" dirty="0"/>
              <a:t>Repeat for all candidate surveyors</a:t>
            </a:r>
          </a:p>
          <a:p>
            <a:r>
              <a:rPr lang="en-US" dirty="0"/>
              <a:t>Offer the ”best” surveyor / day </a:t>
            </a:r>
          </a:p>
        </p:txBody>
      </p:sp>
      <p:sp>
        <p:nvSpPr>
          <p:cNvPr id="4" name="Content Placeholder 3">
            <a:extLst>
              <a:ext uri="{FF2B5EF4-FFF2-40B4-BE49-F238E27FC236}">
                <a16:creationId xmlns:a16="http://schemas.microsoft.com/office/drawing/2014/main" id="{0802D11F-9CC0-5748-88F6-28BFDA271F89}"/>
              </a:ext>
            </a:extLst>
          </p:cNvPr>
          <p:cNvSpPr>
            <a:spLocks noGrp="1"/>
          </p:cNvSpPr>
          <p:nvPr>
            <p:ph sz="half" idx="2"/>
          </p:nvPr>
        </p:nvSpPr>
        <p:spPr/>
        <p:txBody>
          <a:bodyPr anchor="t"/>
          <a:lstStyle/>
          <a:p>
            <a:endParaRPr lang="en-US" dirty="0"/>
          </a:p>
          <a:p>
            <a:r>
              <a:rPr lang="en-US" dirty="0"/>
              <a:t>Calculate the TSP route for the schedule with the new case added (for each day within SLA)</a:t>
            </a:r>
          </a:p>
        </p:txBody>
      </p:sp>
      <p:pic>
        <p:nvPicPr>
          <p:cNvPr id="6" name="Picture 5">
            <a:extLst>
              <a:ext uri="{FF2B5EF4-FFF2-40B4-BE49-F238E27FC236}">
                <a16:creationId xmlns:a16="http://schemas.microsoft.com/office/drawing/2014/main" id="{BA14EAA3-DE8F-4743-B9F3-4AB56A0FCD7C}"/>
              </a:ext>
            </a:extLst>
          </p:cNvPr>
          <p:cNvPicPr>
            <a:picLocks noChangeAspect="1"/>
          </p:cNvPicPr>
          <p:nvPr/>
        </p:nvPicPr>
        <p:blipFill>
          <a:blip r:embed="rId3"/>
          <a:stretch>
            <a:fillRect/>
          </a:stretch>
        </p:blipFill>
        <p:spPr>
          <a:xfrm>
            <a:off x="581192" y="2975476"/>
            <a:ext cx="5727700" cy="1917700"/>
          </a:xfrm>
          <a:prstGeom prst="rect">
            <a:avLst/>
          </a:prstGeom>
        </p:spPr>
      </p:pic>
      <p:pic>
        <p:nvPicPr>
          <p:cNvPr id="7" name="Picture 6">
            <a:extLst>
              <a:ext uri="{FF2B5EF4-FFF2-40B4-BE49-F238E27FC236}">
                <a16:creationId xmlns:a16="http://schemas.microsoft.com/office/drawing/2014/main" id="{8CD930E4-0E3D-F14D-8802-C016900BD77B}"/>
              </a:ext>
            </a:extLst>
          </p:cNvPr>
          <p:cNvPicPr>
            <a:picLocks noChangeAspect="1"/>
          </p:cNvPicPr>
          <p:nvPr/>
        </p:nvPicPr>
        <p:blipFill>
          <a:blip r:embed="rId4"/>
          <a:stretch>
            <a:fillRect/>
          </a:stretch>
        </p:blipFill>
        <p:spPr>
          <a:xfrm>
            <a:off x="5883107" y="3429000"/>
            <a:ext cx="5727700" cy="2209800"/>
          </a:xfrm>
          <a:prstGeom prst="rect">
            <a:avLst/>
          </a:prstGeom>
        </p:spPr>
      </p:pic>
    </p:spTree>
    <p:extLst>
      <p:ext uri="{BB962C8B-B14F-4D97-AF65-F5344CB8AC3E}">
        <p14:creationId xmlns:p14="http://schemas.microsoft.com/office/powerpoint/2010/main" val="126731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0782-35E2-974C-8751-57D87B336270}"/>
              </a:ext>
            </a:extLst>
          </p:cNvPr>
          <p:cNvSpPr>
            <a:spLocks noGrp="1"/>
          </p:cNvSpPr>
          <p:nvPr>
            <p:ph type="title"/>
          </p:nvPr>
        </p:nvSpPr>
        <p:spPr/>
        <p:txBody>
          <a:bodyPr/>
          <a:lstStyle/>
          <a:p>
            <a:r>
              <a:rPr lang="en-US" dirty="0"/>
              <a:t>Aside: The need for a DSL</a:t>
            </a:r>
          </a:p>
        </p:txBody>
      </p:sp>
      <p:sp>
        <p:nvSpPr>
          <p:cNvPr id="3" name="Content Placeholder 2">
            <a:extLst>
              <a:ext uri="{FF2B5EF4-FFF2-40B4-BE49-F238E27FC236}">
                <a16:creationId xmlns:a16="http://schemas.microsoft.com/office/drawing/2014/main" id="{FAFB06BA-6609-CC43-B54A-62709E6B4A14}"/>
              </a:ext>
            </a:extLst>
          </p:cNvPr>
          <p:cNvSpPr>
            <a:spLocks noGrp="1"/>
          </p:cNvSpPr>
          <p:nvPr>
            <p:ph sz="half" idx="1"/>
          </p:nvPr>
        </p:nvSpPr>
        <p:spPr/>
        <p:txBody>
          <a:bodyPr/>
          <a:lstStyle/>
          <a:p>
            <a:pPr marL="0" indent="0">
              <a:buNone/>
            </a:pPr>
            <a:r>
              <a:rPr lang="en-US" b="1" dirty="0" err="1"/>
              <a:t>Google.OrTools</a:t>
            </a:r>
            <a:r>
              <a:rPr lang="en-US" b="1" dirty="0"/>
              <a:t> </a:t>
            </a:r>
            <a:r>
              <a:rPr lang="en-US" dirty="0"/>
              <a:t>for </a:t>
            </a:r>
            <a:r>
              <a:rPr lang="en-US" dirty="0" err="1"/>
              <a:t>.Net</a:t>
            </a:r>
            <a:r>
              <a:rPr lang="en-US" dirty="0"/>
              <a:t> is a </a:t>
            </a:r>
            <a:r>
              <a:rPr lang="en-US" i="1" u="sng" dirty="0"/>
              <a:t>thin</a:t>
            </a:r>
            <a:r>
              <a:rPr lang="en-US" dirty="0"/>
              <a:t> wrapper over C++</a:t>
            </a:r>
            <a:br>
              <a:rPr lang="en-US" dirty="0"/>
            </a:br>
            <a:endParaRPr lang="en-US" dirty="0"/>
          </a:p>
          <a:p>
            <a:r>
              <a:rPr lang="en-US" dirty="0"/>
              <a:t>Nodes… </a:t>
            </a:r>
            <a:r>
              <a:rPr lang="en-US" dirty="0">
                <a:latin typeface="Courier" pitchFamily="2" charset="0"/>
              </a:rPr>
              <a:t>Array&lt;int&gt;</a:t>
            </a:r>
          </a:p>
          <a:p>
            <a:r>
              <a:rPr lang="en-US" dirty="0"/>
              <a:t>Vehicles… </a:t>
            </a:r>
            <a:r>
              <a:rPr lang="en-US" dirty="0">
                <a:latin typeface="Courier" pitchFamily="2" charset="0"/>
              </a:rPr>
              <a:t>Array&lt;int&gt;</a:t>
            </a:r>
          </a:p>
          <a:p>
            <a:r>
              <a:rPr lang="en-US" dirty="0"/>
              <a:t>Solutions… </a:t>
            </a:r>
            <a:r>
              <a:rPr lang="en-US" dirty="0">
                <a:latin typeface="Courier" pitchFamily="2" charset="0"/>
              </a:rPr>
              <a:t>Array&lt;Array&lt;int&gt;&gt;</a:t>
            </a:r>
          </a:p>
          <a:p>
            <a:r>
              <a:rPr lang="en-US" dirty="0"/>
              <a:t>Evaluators… </a:t>
            </a:r>
            <a:r>
              <a:rPr lang="en-US" dirty="0">
                <a:latin typeface="Courier" pitchFamily="2" charset="0"/>
              </a:rPr>
              <a:t>Array&lt;</a:t>
            </a:r>
            <a:r>
              <a:rPr lang="en-US" dirty="0" err="1">
                <a:latin typeface="Courier" pitchFamily="2" charset="0"/>
              </a:rPr>
              <a:t>Func</a:t>
            </a:r>
            <a:r>
              <a:rPr lang="en-US" dirty="0">
                <a:latin typeface="Courier" pitchFamily="2" charset="0"/>
              </a:rPr>
              <a:t>&lt;int, int&gt;&gt;</a:t>
            </a:r>
          </a:p>
          <a:p>
            <a:r>
              <a:rPr lang="en-US" dirty="0"/>
              <a:t>Dimensions… </a:t>
            </a:r>
            <a:r>
              <a:rPr lang="en-US" dirty="0">
                <a:latin typeface="Courier" pitchFamily="2" charset="0"/>
              </a:rPr>
              <a:t>Dictionary&lt;string, int&gt;</a:t>
            </a:r>
          </a:p>
        </p:txBody>
      </p:sp>
      <p:pic>
        <p:nvPicPr>
          <p:cNvPr id="6146" name="Picture 2">
            <a:extLst>
              <a:ext uri="{FF2B5EF4-FFF2-40B4-BE49-F238E27FC236}">
                <a16:creationId xmlns:a16="http://schemas.microsoft.com/office/drawing/2014/main" id="{8F61E0E4-C72D-9A46-84B5-8B73BF8733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83375" y="2456656"/>
            <a:ext cx="4660900" cy="317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1E2EA0-2083-0B4F-ACEC-A9490E019BC0}"/>
              </a:ext>
            </a:extLst>
          </p:cNvPr>
          <p:cNvSpPr txBox="1"/>
          <p:nvPr/>
        </p:nvSpPr>
        <p:spPr>
          <a:xfrm rot="20151289">
            <a:off x="3451334" y="2436104"/>
            <a:ext cx="4399666" cy="2308324"/>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4800" b="1" dirty="0">
                <a:ln w="6600">
                  <a:solidFill>
                    <a:schemeClr val="accent2"/>
                  </a:solidFill>
                  <a:prstDash val="solid"/>
                </a:ln>
                <a:solidFill>
                  <a:srgbClr val="FFFFFF"/>
                </a:solidFill>
                <a:effectLst>
                  <a:outerShdw dist="38100" dir="2700000" algn="tl" rotWithShape="0">
                    <a:schemeClr val="accent2"/>
                  </a:outerShdw>
                </a:effectLst>
              </a:rPr>
              <a:t>Writing tests for </a:t>
            </a:r>
            <a:br>
              <a:rPr lang="en-US" sz="4800" b="1" dirty="0">
                <a:ln w="6600">
                  <a:solidFill>
                    <a:schemeClr val="accent2"/>
                  </a:solidFill>
                  <a:prstDash val="solid"/>
                </a:ln>
                <a:solidFill>
                  <a:srgbClr val="FFFFFF"/>
                </a:solidFill>
                <a:effectLst>
                  <a:outerShdw dist="38100" dir="2700000" algn="tl" rotWithShape="0">
                    <a:schemeClr val="accent2"/>
                  </a:outerShdw>
                </a:effectLst>
              </a:rPr>
            </a:br>
            <a:r>
              <a:rPr lang="en-US" sz="4800" b="1" dirty="0">
                <a:ln w="6600">
                  <a:solidFill>
                    <a:schemeClr val="accent2"/>
                  </a:solidFill>
                  <a:prstDash val="solid"/>
                </a:ln>
                <a:solidFill>
                  <a:srgbClr val="FFFFFF"/>
                </a:solidFill>
                <a:effectLst>
                  <a:outerShdw dist="38100" dir="2700000" algn="tl" rotWithShape="0">
                    <a:schemeClr val="accent2"/>
                  </a:outerShdw>
                </a:effectLst>
              </a:rPr>
              <a:t>Google OR Tools</a:t>
            </a:r>
            <a:br>
              <a:rPr lang="en-US" sz="4800" b="1" dirty="0">
                <a:ln w="6600">
                  <a:solidFill>
                    <a:schemeClr val="accent2"/>
                  </a:solidFill>
                  <a:prstDash val="solid"/>
                </a:ln>
                <a:solidFill>
                  <a:srgbClr val="FFFFFF"/>
                </a:solidFill>
                <a:effectLst>
                  <a:outerShdw dist="38100" dir="2700000" algn="tl" rotWithShape="0">
                    <a:schemeClr val="accent2"/>
                  </a:outerShdw>
                </a:effectLst>
              </a:rPr>
            </a:br>
            <a:r>
              <a:rPr lang="en-US" sz="4800" b="1" dirty="0">
                <a:ln w="6600">
                  <a:solidFill>
                    <a:schemeClr val="accent2"/>
                  </a:solidFill>
                  <a:prstDash val="solid"/>
                </a:ln>
                <a:solidFill>
                  <a:srgbClr val="FFFFFF"/>
                </a:solidFill>
                <a:effectLst>
                  <a:outerShdw dist="38100" dir="2700000" algn="tl" rotWithShape="0">
                    <a:schemeClr val="accent2"/>
                  </a:outerShdw>
                </a:effectLst>
              </a:rPr>
              <a:t>is H-A-R-D !</a:t>
            </a:r>
          </a:p>
        </p:txBody>
      </p:sp>
    </p:spTree>
    <p:extLst>
      <p:ext uri="{BB962C8B-B14F-4D97-AF65-F5344CB8AC3E}">
        <p14:creationId xmlns:p14="http://schemas.microsoft.com/office/powerpoint/2010/main" val="130932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1C762F-1ECE-5046-8CE0-6E8E6E2B4EA2}"/>
              </a:ext>
            </a:extLst>
          </p:cNvPr>
          <p:cNvSpPr/>
          <p:nvPr/>
        </p:nvSpPr>
        <p:spPr>
          <a:xfrm>
            <a:off x="581193" y="2228003"/>
            <a:ext cx="5194767" cy="363304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US"/>
          </a:p>
        </p:txBody>
      </p:sp>
      <p:sp>
        <p:nvSpPr>
          <p:cNvPr id="8" name="Rectangle 7">
            <a:extLst>
              <a:ext uri="{FF2B5EF4-FFF2-40B4-BE49-F238E27FC236}">
                <a16:creationId xmlns:a16="http://schemas.microsoft.com/office/drawing/2014/main" id="{34B21C1F-2EA8-1C43-A48D-F6F0FD1401F8}"/>
              </a:ext>
            </a:extLst>
          </p:cNvPr>
          <p:cNvSpPr/>
          <p:nvPr/>
        </p:nvSpPr>
        <p:spPr>
          <a:xfrm>
            <a:off x="6416039" y="2228002"/>
            <a:ext cx="5194767" cy="36330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EE41ED1-D2F6-AB4F-80B4-29FACF8C19F4}"/>
              </a:ext>
            </a:extLst>
          </p:cNvPr>
          <p:cNvSpPr>
            <a:spLocks noGrp="1"/>
          </p:cNvSpPr>
          <p:nvPr>
            <p:ph type="title"/>
          </p:nvPr>
        </p:nvSpPr>
        <p:spPr/>
        <p:txBody>
          <a:bodyPr/>
          <a:lstStyle/>
          <a:p>
            <a:r>
              <a:rPr lang="en-US" dirty="0"/>
              <a:t>Aside: The need for a DSL</a:t>
            </a:r>
          </a:p>
        </p:txBody>
      </p:sp>
      <p:sp>
        <p:nvSpPr>
          <p:cNvPr id="3" name="Content Placeholder 2">
            <a:extLst>
              <a:ext uri="{FF2B5EF4-FFF2-40B4-BE49-F238E27FC236}">
                <a16:creationId xmlns:a16="http://schemas.microsoft.com/office/drawing/2014/main" id="{9071D3F9-EC6F-334C-A454-FB490A551521}"/>
              </a:ext>
            </a:extLst>
          </p:cNvPr>
          <p:cNvSpPr>
            <a:spLocks noGrp="1"/>
          </p:cNvSpPr>
          <p:nvPr>
            <p:ph sz="half" idx="1"/>
          </p:nvPr>
        </p:nvSpPr>
        <p:spPr/>
        <p:txBody>
          <a:bodyPr anchor="t">
            <a:normAutofit/>
          </a:bodyPr>
          <a:lstStyle/>
          <a:p>
            <a:pPr marL="0" indent="0">
              <a:buNone/>
            </a:pPr>
            <a:r>
              <a:rPr lang="en-US" dirty="0"/>
              <a:t>Define your problem &amp; vehicles</a:t>
            </a:r>
          </a:p>
        </p:txBody>
      </p:sp>
      <p:sp>
        <p:nvSpPr>
          <p:cNvPr id="4" name="Content Placeholder 3">
            <a:extLst>
              <a:ext uri="{FF2B5EF4-FFF2-40B4-BE49-F238E27FC236}">
                <a16:creationId xmlns:a16="http://schemas.microsoft.com/office/drawing/2014/main" id="{2A9B1ADB-CF94-9441-B1E2-BF052FCEA1D9}"/>
              </a:ext>
            </a:extLst>
          </p:cNvPr>
          <p:cNvSpPr>
            <a:spLocks noGrp="1"/>
          </p:cNvSpPr>
          <p:nvPr>
            <p:ph sz="half" idx="2"/>
          </p:nvPr>
        </p:nvSpPr>
        <p:spPr/>
        <p:txBody>
          <a:bodyPr anchor="t">
            <a:normAutofit/>
          </a:bodyPr>
          <a:lstStyle/>
          <a:p>
            <a:pPr marL="0" indent="0">
              <a:buNone/>
            </a:pPr>
            <a:r>
              <a:rPr lang="en-US" dirty="0"/>
              <a:t>Define some appointments</a:t>
            </a:r>
          </a:p>
        </p:txBody>
      </p:sp>
      <p:pic>
        <p:nvPicPr>
          <p:cNvPr id="7" name="Picture 6">
            <a:extLst>
              <a:ext uri="{FF2B5EF4-FFF2-40B4-BE49-F238E27FC236}">
                <a16:creationId xmlns:a16="http://schemas.microsoft.com/office/drawing/2014/main" id="{8F947AAA-724C-6846-9E54-0EB412894431}"/>
              </a:ext>
            </a:extLst>
          </p:cNvPr>
          <p:cNvPicPr>
            <a:picLocks noChangeAspect="1"/>
          </p:cNvPicPr>
          <p:nvPr/>
        </p:nvPicPr>
        <p:blipFill>
          <a:blip r:embed="rId2"/>
          <a:stretch>
            <a:fillRect/>
          </a:stretch>
        </p:blipFill>
        <p:spPr>
          <a:xfrm>
            <a:off x="727578" y="3446005"/>
            <a:ext cx="4909269" cy="1636423"/>
          </a:xfrm>
          <a:prstGeom prst="rect">
            <a:avLst/>
          </a:prstGeom>
        </p:spPr>
      </p:pic>
      <p:pic>
        <p:nvPicPr>
          <p:cNvPr id="9" name="Picture 8">
            <a:extLst>
              <a:ext uri="{FF2B5EF4-FFF2-40B4-BE49-F238E27FC236}">
                <a16:creationId xmlns:a16="http://schemas.microsoft.com/office/drawing/2014/main" id="{B33F6FFB-3070-4048-BBF0-7D1626872590}"/>
              </a:ext>
            </a:extLst>
          </p:cNvPr>
          <p:cNvPicPr>
            <a:picLocks noChangeAspect="1"/>
          </p:cNvPicPr>
          <p:nvPr/>
        </p:nvPicPr>
        <p:blipFill>
          <a:blip r:embed="rId3"/>
          <a:stretch>
            <a:fillRect/>
          </a:stretch>
        </p:blipFill>
        <p:spPr>
          <a:xfrm>
            <a:off x="6562422" y="3446005"/>
            <a:ext cx="4902000" cy="1939013"/>
          </a:xfrm>
          <a:prstGeom prst="rect">
            <a:avLst/>
          </a:prstGeom>
        </p:spPr>
      </p:pic>
    </p:spTree>
    <p:extLst>
      <p:ext uri="{BB962C8B-B14F-4D97-AF65-F5344CB8AC3E}">
        <p14:creationId xmlns:p14="http://schemas.microsoft.com/office/powerpoint/2010/main" val="26755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EBC4-F583-DE4D-BED8-89D63632A6AA}"/>
              </a:ext>
            </a:extLst>
          </p:cNvPr>
          <p:cNvSpPr>
            <a:spLocks noGrp="1"/>
          </p:cNvSpPr>
          <p:nvPr>
            <p:ph type="title"/>
          </p:nvPr>
        </p:nvSpPr>
        <p:spPr/>
        <p:txBody>
          <a:bodyPr/>
          <a:lstStyle/>
          <a:p>
            <a:r>
              <a:rPr lang="en-US" dirty="0"/>
              <a:t>Demo - A working DSL for Google OR Tools</a:t>
            </a:r>
          </a:p>
        </p:txBody>
      </p:sp>
    </p:spTree>
    <p:extLst>
      <p:ext uri="{BB962C8B-B14F-4D97-AF65-F5344CB8AC3E}">
        <p14:creationId xmlns:p14="http://schemas.microsoft.com/office/powerpoint/2010/main" val="401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9679-6731-C548-A3F1-11676C3193AD}"/>
              </a:ext>
            </a:extLst>
          </p:cNvPr>
          <p:cNvSpPr>
            <a:spLocks noGrp="1"/>
          </p:cNvSpPr>
          <p:nvPr>
            <p:ph type="title"/>
          </p:nvPr>
        </p:nvSpPr>
        <p:spPr/>
        <p:txBody>
          <a:bodyPr/>
          <a:lstStyle/>
          <a:p>
            <a:r>
              <a:rPr lang="en-US" dirty="0"/>
              <a:t>Into production – putting it all together</a:t>
            </a:r>
          </a:p>
        </p:txBody>
      </p:sp>
      <p:sp>
        <p:nvSpPr>
          <p:cNvPr id="3" name="Content Placeholder 2">
            <a:extLst>
              <a:ext uri="{FF2B5EF4-FFF2-40B4-BE49-F238E27FC236}">
                <a16:creationId xmlns:a16="http://schemas.microsoft.com/office/drawing/2014/main" id="{39DAB679-4D47-D44B-A440-D4B183686894}"/>
              </a:ext>
            </a:extLst>
          </p:cNvPr>
          <p:cNvSpPr>
            <a:spLocks noGrp="1"/>
          </p:cNvSpPr>
          <p:nvPr>
            <p:ph idx="1"/>
          </p:nvPr>
        </p:nvSpPr>
        <p:spPr>
          <a:xfrm>
            <a:off x="581193" y="2340864"/>
            <a:ext cx="3886534" cy="3634486"/>
          </a:xfrm>
        </p:spPr>
        <p:txBody>
          <a:bodyPr/>
          <a:lstStyle/>
          <a:p>
            <a:r>
              <a:rPr lang="en-US" dirty="0"/>
              <a:t>SQL Server</a:t>
            </a:r>
          </a:p>
          <a:p>
            <a:pPr lvl="1"/>
            <a:r>
              <a:rPr lang="en-US" dirty="0"/>
              <a:t>50 million rows of travel time data</a:t>
            </a:r>
          </a:p>
          <a:p>
            <a:r>
              <a:rPr lang="en-US" dirty="0"/>
              <a:t>Cosmos DB</a:t>
            </a:r>
          </a:p>
          <a:p>
            <a:pPr lvl="1"/>
            <a:r>
              <a:rPr lang="en-US" dirty="0"/>
              <a:t>Record every recommendation</a:t>
            </a:r>
          </a:p>
          <a:p>
            <a:r>
              <a:rPr lang="en-US" dirty="0"/>
              <a:t>Azure Functions</a:t>
            </a:r>
          </a:p>
          <a:p>
            <a:pPr lvl="1"/>
            <a:r>
              <a:rPr lang="en-US" dirty="0"/>
              <a:t>Hosting the OR-Tools engine</a:t>
            </a:r>
          </a:p>
          <a:p>
            <a:r>
              <a:rPr lang="en-US" dirty="0"/>
              <a:t>API Management</a:t>
            </a:r>
          </a:p>
          <a:p>
            <a:pPr lvl="1"/>
            <a:r>
              <a:rPr lang="en-US" dirty="0"/>
              <a:t>Security &amp; access control</a:t>
            </a:r>
          </a:p>
        </p:txBody>
      </p:sp>
      <p:pic>
        <p:nvPicPr>
          <p:cNvPr id="5" name="Picture 4">
            <a:extLst>
              <a:ext uri="{FF2B5EF4-FFF2-40B4-BE49-F238E27FC236}">
                <a16:creationId xmlns:a16="http://schemas.microsoft.com/office/drawing/2014/main" id="{90C6ABD2-0FDB-4348-A805-0619DED01DE2}"/>
              </a:ext>
            </a:extLst>
          </p:cNvPr>
          <p:cNvPicPr>
            <a:picLocks noChangeAspect="1"/>
          </p:cNvPicPr>
          <p:nvPr/>
        </p:nvPicPr>
        <p:blipFill>
          <a:blip r:embed="rId2"/>
          <a:stretch>
            <a:fillRect/>
          </a:stretch>
        </p:blipFill>
        <p:spPr>
          <a:xfrm>
            <a:off x="3871990" y="2091403"/>
            <a:ext cx="7864976" cy="4316998"/>
          </a:xfrm>
          <a:prstGeom prst="rect">
            <a:avLst/>
          </a:prstGeom>
        </p:spPr>
      </p:pic>
    </p:spTree>
    <p:extLst>
      <p:ext uri="{BB962C8B-B14F-4D97-AF65-F5344CB8AC3E}">
        <p14:creationId xmlns:p14="http://schemas.microsoft.com/office/powerpoint/2010/main" val="222153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9679-6731-C548-A3F1-11676C3193AD}"/>
              </a:ext>
            </a:extLst>
          </p:cNvPr>
          <p:cNvSpPr>
            <a:spLocks noGrp="1"/>
          </p:cNvSpPr>
          <p:nvPr>
            <p:ph type="title"/>
          </p:nvPr>
        </p:nvSpPr>
        <p:spPr/>
        <p:txBody>
          <a:bodyPr/>
          <a:lstStyle/>
          <a:p>
            <a:r>
              <a:rPr lang="en-US" dirty="0"/>
              <a:t>Into production – putting it all together</a:t>
            </a:r>
          </a:p>
        </p:txBody>
      </p:sp>
      <p:sp>
        <p:nvSpPr>
          <p:cNvPr id="3" name="Content Placeholder 2">
            <a:extLst>
              <a:ext uri="{FF2B5EF4-FFF2-40B4-BE49-F238E27FC236}">
                <a16:creationId xmlns:a16="http://schemas.microsoft.com/office/drawing/2014/main" id="{39DAB679-4D47-D44B-A440-D4B183686894}"/>
              </a:ext>
            </a:extLst>
          </p:cNvPr>
          <p:cNvSpPr>
            <a:spLocks noGrp="1"/>
          </p:cNvSpPr>
          <p:nvPr>
            <p:ph idx="1"/>
          </p:nvPr>
        </p:nvSpPr>
        <p:spPr>
          <a:xfrm>
            <a:off x="581193" y="2340864"/>
            <a:ext cx="3886534" cy="3634486"/>
          </a:xfrm>
        </p:spPr>
        <p:txBody>
          <a:bodyPr/>
          <a:lstStyle/>
          <a:p>
            <a:r>
              <a:rPr lang="en-US" dirty="0"/>
              <a:t>1,000 Cases per hour</a:t>
            </a:r>
          </a:p>
          <a:p>
            <a:pPr lvl="1"/>
            <a:r>
              <a:rPr lang="en-US" dirty="0"/>
              <a:t>50 bookers @ 1 per 4 minutes</a:t>
            </a:r>
          </a:p>
          <a:p>
            <a:r>
              <a:rPr lang="en-US" dirty="0"/>
              <a:t>2-4 Surveyors (of 250) per case</a:t>
            </a:r>
          </a:p>
          <a:p>
            <a:pPr lvl="1"/>
            <a:r>
              <a:rPr lang="en-US" dirty="0"/>
              <a:t>5-10 day SLA</a:t>
            </a:r>
          </a:p>
          <a:p>
            <a:pPr lvl="1"/>
            <a:r>
              <a:rPr lang="en-US" dirty="0"/>
              <a:t>Average 6 cases / day</a:t>
            </a:r>
          </a:p>
          <a:p>
            <a:r>
              <a:rPr lang="en-US" dirty="0"/>
              <a:t>10-40 Surveyor / day combinations</a:t>
            </a:r>
          </a:p>
          <a:p>
            <a:pPr lvl="1"/>
            <a:r>
              <a:rPr lang="en-US" dirty="0"/>
              <a:t>10 appointments / day</a:t>
            </a:r>
          </a:p>
          <a:p>
            <a:pPr lvl="1"/>
            <a:r>
              <a:rPr lang="en-US" dirty="0"/>
              <a:t>120+ nodes / solution</a:t>
            </a:r>
          </a:p>
          <a:p>
            <a:r>
              <a:rPr lang="en-US" dirty="0"/>
              <a:t>10,000 Function calls / day</a:t>
            </a:r>
          </a:p>
          <a:p>
            <a:pPr lvl="1"/>
            <a:r>
              <a:rPr lang="en-US" dirty="0"/>
              <a:t>Average 10s per call</a:t>
            </a:r>
          </a:p>
        </p:txBody>
      </p:sp>
      <p:pic>
        <p:nvPicPr>
          <p:cNvPr id="5" name="Picture 4">
            <a:extLst>
              <a:ext uri="{FF2B5EF4-FFF2-40B4-BE49-F238E27FC236}">
                <a16:creationId xmlns:a16="http://schemas.microsoft.com/office/drawing/2014/main" id="{90C6ABD2-0FDB-4348-A805-0619DED01DE2}"/>
              </a:ext>
            </a:extLst>
          </p:cNvPr>
          <p:cNvPicPr>
            <a:picLocks noChangeAspect="1"/>
          </p:cNvPicPr>
          <p:nvPr/>
        </p:nvPicPr>
        <p:blipFill>
          <a:blip r:embed="rId3"/>
          <a:stretch>
            <a:fillRect/>
          </a:stretch>
        </p:blipFill>
        <p:spPr>
          <a:xfrm>
            <a:off x="3871990" y="2091403"/>
            <a:ext cx="7864976" cy="4316998"/>
          </a:xfrm>
          <a:prstGeom prst="rect">
            <a:avLst/>
          </a:prstGeom>
        </p:spPr>
      </p:pic>
    </p:spTree>
    <p:extLst>
      <p:ext uri="{BB962C8B-B14F-4D97-AF65-F5344CB8AC3E}">
        <p14:creationId xmlns:p14="http://schemas.microsoft.com/office/powerpoint/2010/main" val="2137692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D92C-CB00-D743-9A08-B9A4E8C7449D}"/>
              </a:ext>
            </a:extLst>
          </p:cNvPr>
          <p:cNvSpPr>
            <a:spLocks noGrp="1"/>
          </p:cNvSpPr>
          <p:nvPr>
            <p:ph type="title"/>
          </p:nvPr>
        </p:nvSpPr>
        <p:spPr/>
        <p:txBody>
          <a:bodyPr/>
          <a:lstStyle/>
          <a:p>
            <a:r>
              <a:rPr lang="en-US" dirty="0"/>
              <a:t>Wrapping up – what we’ve seen</a:t>
            </a:r>
          </a:p>
        </p:txBody>
      </p:sp>
      <p:sp>
        <p:nvSpPr>
          <p:cNvPr id="3" name="Content Placeholder 2">
            <a:extLst>
              <a:ext uri="{FF2B5EF4-FFF2-40B4-BE49-F238E27FC236}">
                <a16:creationId xmlns:a16="http://schemas.microsoft.com/office/drawing/2014/main" id="{4793F6F8-7705-A244-BE75-80ED02AC5014}"/>
              </a:ext>
            </a:extLst>
          </p:cNvPr>
          <p:cNvSpPr>
            <a:spLocks noGrp="1"/>
          </p:cNvSpPr>
          <p:nvPr>
            <p:ph sz="half" idx="1"/>
          </p:nvPr>
        </p:nvSpPr>
        <p:spPr/>
        <p:txBody>
          <a:bodyPr anchor="t">
            <a:normAutofit lnSpcReduction="10000"/>
          </a:bodyPr>
          <a:lstStyle/>
          <a:p>
            <a:r>
              <a:rPr lang="en-US" dirty="0"/>
              <a:t>Scheduling jobs for surveyors (or other people) can be hard</a:t>
            </a:r>
          </a:p>
          <a:p>
            <a:pPr lvl="1"/>
            <a:r>
              <a:rPr lang="en-US" dirty="0"/>
              <a:t>The problem space is be n-dimensional</a:t>
            </a:r>
          </a:p>
          <a:p>
            <a:pPr lvl="1"/>
            <a:r>
              <a:rPr lang="en-US" dirty="0"/>
              <a:t>Understand the problem</a:t>
            </a:r>
          </a:p>
          <a:p>
            <a:pPr lvl="1"/>
            <a:r>
              <a:rPr lang="en-US" dirty="0"/>
              <a:t>Define ”optimal”</a:t>
            </a:r>
            <a:br>
              <a:rPr lang="en-US" dirty="0"/>
            </a:br>
            <a:endParaRPr lang="en-US" dirty="0"/>
          </a:p>
          <a:p>
            <a:r>
              <a:rPr lang="en-US" dirty="0"/>
              <a:t>Google OR-Tools provides fast solvers</a:t>
            </a:r>
          </a:p>
          <a:p>
            <a:pPr lvl="1"/>
            <a:r>
              <a:rPr lang="en-US" dirty="0"/>
              <a:t>Assuming you remember to import the platform </a:t>
            </a:r>
            <a:r>
              <a:rPr lang="en-US" dirty="0" err="1"/>
              <a:t>dlls</a:t>
            </a:r>
            <a:r>
              <a:rPr lang="en-US" dirty="0"/>
              <a:t>!</a:t>
            </a:r>
          </a:p>
          <a:p>
            <a:pPr lvl="1"/>
            <a:endParaRPr lang="en-US" dirty="0"/>
          </a:p>
          <a:p>
            <a:r>
              <a:rPr lang="en-US" dirty="0"/>
              <a:t>Calculate your distance / time data up front!</a:t>
            </a:r>
          </a:p>
          <a:p>
            <a:pPr lvl="1"/>
            <a:r>
              <a:rPr lang="en-US" dirty="0"/>
              <a:t>Google Maps API costs $$$</a:t>
            </a:r>
          </a:p>
          <a:p>
            <a:endParaRPr lang="en-US" dirty="0"/>
          </a:p>
        </p:txBody>
      </p:sp>
      <p:sp>
        <p:nvSpPr>
          <p:cNvPr id="4" name="Content Placeholder 3">
            <a:extLst>
              <a:ext uri="{FF2B5EF4-FFF2-40B4-BE49-F238E27FC236}">
                <a16:creationId xmlns:a16="http://schemas.microsoft.com/office/drawing/2014/main" id="{D386211E-7B15-BA49-AB92-3690E6DC0CD9}"/>
              </a:ext>
            </a:extLst>
          </p:cNvPr>
          <p:cNvSpPr>
            <a:spLocks noGrp="1"/>
          </p:cNvSpPr>
          <p:nvPr>
            <p:ph sz="half" idx="2"/>
          </p:nvPr>
        </p:nvSpPr>
        <p:spPr/>
        <p:txBody>
          <a:bodyPr anchor="t">
            <a:normAutofit lnSpcReduction="10000"/>
          </a:bodyPr>
          <a:lstStyle/>
          <a:p>
            <a:r>
              <a:rPr lang="en-US" dirty="0"/>
              <a:t>The Google OR-Tools API is slim</a:t>
            </a:r>
          </a:p>
          <a:p>
            <a:pPr lvl="1"/>
            <a:r>
              <a:rPr lang="en-US" dirty="0"/>
              <a:t>A DSL makes defining problems reasonable</a:t>
            </a:r>
          </a:p>
          <a:p>
            <a:pPr lvl="1"/>
            <a:r>
              <a:rPr lang="en-US" dirty="0"/>
              <a:t>And makes unit tests possible</a:t>
            </a:r>
            <a:br>
              <a:rPr lang="en-US" dirty="0"/>
            </a:br>
            <a:endParaRPr lang="en-US" dirty="0"/>
          </a:p>
          <a:p>
            <a:r>
              <a:rPr lang="en-US" dirty="0"/>
              <a:t>Users will want to understand the recommendations</a:t>
            </a:r>
          </a:p>
          <a:p>
            <a:pPr lvl="1"/>
            <a:r>
              <a:rPr lang="en-US" dirty="0"/>
              <a:t>Save them!</a:t>
            </a:r>
          </a:p>
        </p:txBody>
      </p:sp>
    </p:spTree>
    <p:extLst>
      <p:ext uri="{BB962C8B-B14F-4D97-AF65-F5344CB8AC3E}">
        <p14:creationId xmlns:p14="http://schemas.microsoft.com/office/powerpoint/2010/main" val="4680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Effect transition="in" filter="fade">
                                      <p:cBhvr>
                                        <p:cTn id="55" dur="500"/>
                                        <p:tgtEl>
                                          <p:spTgt spid="4">
                                            <p:txEl>
                                              <p:pRg st="3" end="3"/>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Effect transition="in" filter="fade">
                                      <p:cBhvr>
                                        <p:cTn id="5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99DD-4F2D-AC41-8A74-F38CAB9B0E92}"/>
              </a:ext>
            </a:extLst>
          </p:cNvPr>
          <p:cNvSpPr>
            <a:spLocks noGrp="1"/>
          </p:cNvSpPr>
          <p:nvPr>
            <p:ph type="title"/>
          </p:nvPr>
        </p:nvSpPr>
        <p:spPr/>
        <p:txBody>
          <a:bodyPr/>
          <a:lstStyle/>
          <a:p>
            <a:r>
              <a:rPr lang="en-US" dirty="0"/>
              <a:t>Wrapping up – what we’ve seen</a:t>
            </a:r>
          </a:p>
        </p:txBody>
      </p:sp>
      <p:sp>
        <p:nvSpPr>
          <p:cNvPr id="3" name="Content Placeholder 2">
            <a:extLst>
              <a:ext uri="{FF2B5EF4-FFF2-40B4-BE49-F238E27FC236}">
                <a16:creationId xmlns:a16="http://schemas.microsoft.com/office/drawing/2014/main" id="{57FD903A-C84A-FF45-95EB-E21FF3194FB3}"/>
              </a:ext>
            </a:extLst>
          </p:cNvPr>
          <p:cNvSpPr>
            <a:spLocks noGrp="1"/>
          </p:cNvSpPr>
          <p:nvPr>
            <p:ph idx="1"/>
          </p:nvPr>
        </p:nvSpPr>
        <p:spPr/>
        <p:txBody>
          <a:bodyPr/>
          <a:lstStyle/>
          <a:p>
            <a:endParaRPr lang="en-US" dirty="0">
              <a:hlinkClick r:id="rId3"/>
            </a:endParaRPr>
          </a:p>
          <a:p>
            <a:r>
              <a:rPr lang="en-US" dirty="0"/>
              <a:t>Email: </a:t>
            </a:r>
            <a:r>
              <a:rPr lang="en-US" dirty="0">
                <a:hlinkClick r:id="rId4"/>
              </a:rPr>
              <a:t>joel@Hammond-turner.org.uk</a:t>
            </a:r>
            <a:endParaRPr lang="en-US" dirty="0"/>
          </a:p>
          <a:p>
            <a:r>
              <a:rPr lang="en-US" dirty="0"/>
              <a:t>Twitter: </a:t>
            </a:r>
            <a:r>
              <a:rPr lang="en-US" dirty="0">
                <a:hlinkClick r:id="rId5"/>
              </a:rPr>
              <a:t>@</a:t>
            </a:r>
            <a:r>
              <a:rPr lang="en-US" dirty="0" err="1">
                <a:hlinkClick r:id="rId5"/>
              </a:rPr>
              <a:t>Rammesses</a:t>
            </a:r>
            <a:endParaRPr lang="en-US" dirty="0"/>
          </a:p>
          <a:p>
            <a:r>
              <a:rPr lang="en-US" dirty="0"/>
              <a:t>Web: </a:t>
            </a:r>
            <a:r>
              <a:rPr lang="en-US" dirty="0">
                <a:hlinkClick r:id="rId3"/>
              </a:rPr>
              <a:t>https://www.hammond-turner.org.uk</a:t>
            </a:r>
            <a:r>
              <a:rPr lang="en-US" dirty="0"/>
              <a:t> </a:t>
            </a:r>
          </a:p>
          <a:p>
            <a:endParaRPr lang="en-US" dirty="0"/>
          </a:p>
          <a:p>
            <a:endParaRPr lang="en-US" dirty="0"/>
          </a:p>
          <a:p>
            <a:r>
              <a:rPr lang="en-US" dirty="0"/>
              <a:t>Repo: </a:t>
            </a:r>
            <a:r>
              <a:rPr lang="en-US" dirty="0">
                <a:hlinkClick r:id="rId6"/>
              </a:rPr>
              <a:t>https://bit.ly/or-tools-samples</a:t>
            </a:r>
            <a:r>
              <a:rPr lang="en-US" dirty="0"/>
              <a:t> </a:t>
            </a:r>
          </a:p>
        </p:txBody>
      </p:sp>
      <p:pic>
        <p:nvPicPr>
          <p:cNvPr id="4" name="Picture 4">
            <a:extLst>
              <a:ext uri="{FF2B5EF4-FFF2-40B4-BE49-F238E27FC236}">
                <a16:creationId xmlns:a16="http://schemas.microsoft.com/office/drawing/2014/main" id="{EE88F9CB-7D92-AF40-95BB-03C4501EED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157" y="2804677"/>
            <a:ext cx="5073649" cy="815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1D6119A-0712-A547-B59D-38410E263B8F}"/>
              </a:ext>
            </a:extLst>
          </p:cNvPr>
          <p:cNvPicPr>
            <a:picLocks noChangeAspect="1"/>
          </p:cNvPicPr>
          <p:nvPr/>
        </p:nvPicPr>
        <p:blipFill>
          <a:blip r:embed="rId8"/>
          <a:stretch>
            <a:fillRect/>
          </a:stretch>
        </p:blipFill>
        <p:spPr>
          <a:xfrm>
            <a:off x="6500850" y="3698978"/>
            <a:ext cx="5157788" cy="931155"/>
          </a:xfrm>
          <a:prstGeom prst="rect">
            <a:avLst/>
          </a:prstGeom>
        </p:spPr>
      </p:pic>
      <p:sp>
        <p:nvSpPr>
          <p:cNvPr id="6" name="TextBox 5">
            <a:extLst>
              <a:ext uri="{FF2B5EF4-FFF2-40B4-BE49-F238E27FC236}">
                <a16:creationId xmlns:a16="http://schemas.microsoft.com/office/drawing/2014/main" id="{49E14CCE-EC53-DA46-8B92-C16005096CA2}"/>
              </a:ext>
            </a:extLst>
          </p:cNvPr>
          <p:cNvSpPr txBox="1"/>
          <p:nvPr/>
        </p:nvSpPr>
        <p:spPr>
          <a:xfrm>
            <a:off x="6941887" y="4748743"/>
            <a:ext cx="4482446" cy="369332"/>
          </a:xfrm>
          <a:prstGeom prst="rect">
            <a:avLst/>
          </a:prstGeom>
          <a:noFill/>
        </p:spPr>
        <p:txBody>
          <a:bodyPr wrap="none" rtlCol="0">
            <a:spAutoFit/>
          </a:bodyPr>
          <a:lstStyle/>
          <a:p>
            <a:r>
              <a:rPr lang="en-US" dirty="0"/>
              <a:t>https://</a:t>
            </a:r>
            <a:r>
              <a:rPr lang="en-US" dirty="0" err="1"/>
              <a:t>developers.google.com</a:t>
            </a:r>
            <a:r>
              <a:rPr lang="en-US" dirty="0"/>
              <a:t>/optimization</a:t>
            </a:r>
          </a:p>
        </p:txBody>
      </p:sp>
    </p:spTree>
    <p:extLst>
      <p:ext uri="{BB962C8B-B14F-4D97-AF65-F5344CB8AC3E}">
        <p14:creationId xmlns:p14="http://schemas.microsoft.com/office/powerpoint/2010/main" val="28794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F07BFD-C61A-A345-9D36-9518A9AB0683}"/>
              </a:ext>
            </a:extLst>
          </p:cNvPr>
          <p:cNvSpPr>
            <a:spLocks noGrp="1"/>
          </p:cNvSpPr>
          <p:nvPr>
            <p:ph type="title"/>
          </p:nvPr>
        </p:nvSpPr>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F0A3DA5-23CB-5746-8648-A28ECF609C98}"/>
              </a:ext>
            </a:extLst>
          </p:cNvPr>
          <p:cNvSpPr>
            <a:spLocks noGrp="1"/>
          </p:cNvSpPr>
          <p:nvPr>
            <p:ph idx="1"/>
          </p:nvPr>
        </p:nvSpPr>
        <p:spPr>
          <a:xfrm>
            <a:off x="581192" y="2340864"/>
            <a:ext cx="3896215" cy="3634486"/>
          </a:xfrm>
        </p:spPr>
        <p:txBody>
          <a:bodyPr>
            <a:normAutofit/>
          </a:bodyPr>
          <a:lstStyle/>
          <a:p>
            <a:pPr marL="0" indent="0">
              <a:buNone/>
            </a:pPr>
            <a:r>
              <a:rPr lang="en-GB" b="1" i="1" dirty="0"/>
              <a:t>Landmark</a:t>
            </a:r>
            <a:r>
              <a:rPr lang="en-GB" i="1" dirty="0"/>
              <a:t> is at the forefront of legal products and data supply to the UK’s property market. </a:t>
            </a:r>
            <a:br>
              <a:rPr lang="en-GB" i="1" dirty="0"/>
            </a:br>
            <a:br>
              <a:rPr lang="en-GB" i="1" dirty="0"/>
            </a:br>
            <a:r>
              <a:rPr lang="en-GB" i="1" dirty="0"/>
              <a:t>Our pioneering technology, data, reports and expert team enable thousands of successful property transactions, every day. </a:t>
            </a:r>
            <a:br>
              <a:rPr lang="en-GB" i="1" dirty="0"/>
            </a:br>
            <a:br>
              <a:rPr lang="en-GB" i="1" dirty="0"/>
            </a:br>
            <a:r>
              <a:rPr lang="en-GB" b="1" i="1" dirty="0"/>
              <a:t>Landmark</a:t>
            </a:r>
            <a:r>
              <a:rPr lang="en-GB" i="1" dirty="0"/>
              <a:t> is a true </a:t>
            </a:r>
            <a:r>
              <a:rPr lang="en-GB" i="1" dirty="0" err="1"/>
              <a:t>PropTech</a:t>
            </a:r>
            <a:r>
              <a:rPr lang="en-GB" i="1" dirty="0"/>
              <a:t>, </a:t>
            </a:r>
            <a:r>
              <a:rPr lang="en-GB" i="1" dirty="0" err="1"/>
              <a:t>LegalTech</a:t>
            </a:r>
            <a:r>
              <a:rPr lang="en-GB" i="1" dirty="0"/>
              <a:t> and </a:t>
            </a:r>
            <a:r>
              <a:rPr lang="en-GB" i="1" dirty="0" err="1"/>
              <a:t>EnviroTech</a:t>
            </a:r>
            <a:r>
              <a:rPr lang="en-GB" i="1" dirty="0"/>
              <a:t> innovator.</a:t>
            </a:r>
            <a:endParaRPr lang="en-US" i="1" dirty="0"/>
          </a:p>
        </p:txBody>
      </p:sp>
      <p:pic>
        <p:nvPicPr>
          <p:cNvPr id="1026" name="Picture 2" descr="Our Hiring Partners | Hire Developers or Retrain Your Team | _Nology">
            <a:extLst>
              <a:ext uri="{FF2B5EF4-FFF2-40B4-BE49-F238E27FC236}">
                <a16:creationId xmlns:a16="http://schemas.microsoft.com/office/drawing/2014/main" id="{8F57E007-4569-1A44-8659-A06A40E07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21" t="27035" r="10621" b="29103"/>
          <a:stretch/>
        </p:blipFill>
        <p:spPr bwMode="auto">
          <a:xfrm>
            <a:off x="4654296" y="2376565"/>
            <a:ext cx="6735272" cy="19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4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F07BFD-C61A-A345-9D36-9518A9AB0683}"/>
              </a:ext>
            </a:extLst>
          </p:cNvPr>
          <p:cNvSpPr>
            <a:spLocks noGrp="1"/>
          </p:cNvSpPr>
          <p:nvPr>
            <p:ph type="title"/>
          </p:nvPr>
        </p:nvSpPr>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F0A3DA5-23CB-5746-8648-A28ECF609C98}"/>
              </a:ext>
            </a:extLst>
          </p:cNvPr>
          <p:cNvSpPr>
            <a:spLocks noGrp="1"/>
          </p:cNvSpPr>
          <p:nvPr>
            <p:ph idx="1"/>
          </p:nvPr>
        </p:nvSpPr>
        <p:spPr>
          <a:xfrm>
            <a:off x="581192" y="2340864"/>
            <a:ext cx="3896215" cy="3634486"/>
          </a:xfrm>
        </p:spPr>
        <p:txBody>
          <a:bodyPr>
            <a:normAutofit/>
          </a:bodyPr>
          <a:lstStyle/>
          <a:p>
            <a:pPr marL="0" indent="0">
              <a:buNone/>
            </a:pPr>
            <a:r>
              <a:rPr lang="en-GB" i="1" dirty="0"/>
              <a:t>End to end residential property transaction lifecycle management, seamlessly coordinating Lender and Surveyor case management through configurable workflow. </a:t>
            </a:r>
          </a:p>
          <a:p>
            <a:pPr marL="0" indent="0">
              <a:buNone/>
            </a:pPr>
            <a:r>
              <a:rPr lang="en-GB" b="1" i="1" dirty="0"/>
              <a:t>Valuation Hub</a:t>
            </a:r>
            <a:r>
              <a:rPr lang="en-GB" i="1" dirty="0"/>
              <a:t> is your window into the </a:t>
            </a:r>
            <a:r>
              <a:rPr lang="en-GB" b="1" i="1" dirty="0"/>
              <a:t>Secure Panel Network</a:t>
            </a:r>
            <a:r>
              <a:rPr lang="en-GB" i="1" dirty="0"/>
              <a:t>, providing Lenders access to the community of UK Surveyors, and enabling Surveyors to complete cases securely, accurately and on time, every time</a:t>
            </a:r>
            <a:endParaRPr lang="en-US" i="1" dirty="0"/>
          </a:p>
        </p:txBody>
      </p:sp>
      <p:pic>
        <p:nvPicPr>
          <p:cNvPr id="3074" name="Picture 2" descr="Feature Logo">
            <a:extLst>
              <a:ext uri="{FF2B5EF4-FFF2-40B4-BE49-F238E27FC236}">
                <a16:creationId xmlns:a16="http://schemas.microsoft.com/office/drawing/2014/main" id="{39B974EE-9885-5040-8007-3CCD4348B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407" y="1629664"/>
            <a:ext cx="2720767" cy="9290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658352-26A0-484D-A1EE-37E88DF9C4AF}"/>
              </a:ext>
            </a:extLst>
          </p:cNvPr>
          <p:cNvSpPr txBox="1"/>
          <p:nvPr/>
        </p:nvSpPr>
        <p:spPr>
          <a:xfrm>
            <a:off x="7124287" y="1665062"/>
            <a:ext cx="3970102" cy="707886"/>
          </a:xfrm>
          <a:prstGeom prst="rect">
            <a:avLst/>
          </a:prstGeom>
          <a:noFill/>
        </p:spPr>
        <p:txBody>
          <a:bodyPr wrap="square" rtlCol="0">
            <a:spAutoFit/>
          </a:bodyPr>
          <a:lstStyle/>
          <a:p>
            <a:r>
              <a:rPr lang="en-US" sz="4000" b="1" dirty="0"/>
              <a:t>Valuation Hub</a:t>
            </a:r>
          </a:p>
        </p:txBody>
      </p:sp>
    </p:spTree>
    <p:extLst>
      <p:ext uri="{BB962C8B-B14F-4D97-AF65-F5344CB8AC3E}">
        <p14:creationId xmlns:p14="http://schemas.microsoft.com/office/powerpoint/2010/main" val="29526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29D9-2450-C14A-8416-53A34FF3F78E}"/>
              </a:ext>
            </a:extLst>
          </p:cNvPr>
          <p:cNvSpPr>
            <a:spLocks noGrp="1"/>
          </p:cNvSpPr>
          <p:nvPr>
            <p:ph type="title"/>
          </p:nvPr>
        </p:nvSpPr>
        <p:spPr/>
        <p:txBody>
          <a:bodyPr/>
          <a:lstStyle/>
          <a:p>
            <a:r>
              <a:rPr lang="en-US" dirty="0"/>
              <a:t>Spoiler!   it’s all in Azure</a:t>
            </a:r>
          </a:p>
        </p:txBody>
      </p:sp>
      <p:pic>
        <p:nvPicPr>
          <p:cNvPr id="4" name="Picture 3">
            <a:extLst>
              <a:ext uri="{FF2B5EF4-FFF2-40B4-BE49-F238E27FC236}">
                <a16:creationId xmlns:a16="http://schemas.microsoft.com/office/drawing/2014/main" id="{5CD6F495-A763-F74C-A2AD-B50C3B0097BD}"/>
              </a:ext>
            </a:extLst>
          </p:cNvPr>
          <p:cNvPicPr>
            <a:picLocks noChangeAspect="1"/>
          </p:cNvPicPr>
          <p:nvPr/>
        </p:nvPicPr>
        <p:blipFill>
          <a:blip r:embed="rId3"/>
          <a:stretch>
            <a:fillRect/>
          </a:stretch>
        </p:blipFill>
        <p:spPr>
          <a:xfrm>
            <a:off x="2163512" y="2091403"/>
            <a:ext cx="7864976" cy="4316998"/>
          </a:xfrm>
          <a:prstGeom prst="rect">
            <a:avLst/>
          </a:prstGeom>
        </p:spPr>
      </p:pic>
    </p:spTree>
    <p:extLst>
      <p:ext uri="{BB962C8B-B14F-4D97-AF65-F5344CB8AC3E}">
        <p14:creationId xmlns:p14="http://schemas.microsoft.com/office/powerpoint/2010/main" val="3826854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0-12-06_21-35-17.mp4" descr="2020-12-06_21-35-17.mp4">
            <a:hlinkClick r:id="" action="ppaction://media"/>
            <a:extLst>
              <a:ext uri="{FF2B5EF4-FFF2-40B4-BE49-F238E27FC236}">
                <a16:creationId xmlns:a16="http://schemas.microsoft.com/office/drawing/2014/main" id="{42068A7D-0E87-8142-B70C-ECC53A59CB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50432" y="703895"/>
            <a:ext cx="2360375" cy="2376432"/>
          </a:xfrm>
          <a:prstGeom prst="rect">
            <a:avLst/>
          </a:prstGeom>
        </p:spPr>
      </p:pic>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37290866"/>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097E9437-6C05-104E-924C-EAA5C45CF995}"/>
              </a:ext>
            </a:extLst>
          </p:cNvPr>
          <p:cNvSpPr txBox="1"/>
          <p:nvPr/>
        </p:nvSpPr>
        <p:spPr>
          <a:xfrm>
            <a:off x="581025" y="6344782"/>
            <a:ext cx="6865940" cy="369332"/>
          </a:xfrm>
          <a:prstGeom prst="rect">
            <a:avLst/>
          </a:prstGeom>
          <a:noFill/>
        </p:spPr>
        <p:txBody>
          <a:bodyPr wrap="square" rtlCol="0">
            <a:spAutoFit/>
          </a:bodyPr>
          <a:lstStyle/>
          <a:p>
            <a:r>
              <a:rPr lang="en-US" dirty="0">
                <a:hlinkClick r:id="rId10"/>
              </a:rPr>
              <a:t>https://en.wikipedia.org/wiki/Travelling_salesman_problem</a:t>
            </a:r>
            <a:r>
              <a:rPr lang="en-US" dirty="0"/>
              <a:t> </a:t>
            </a:r>
          </a:p>
        </p:txBody>
      </p:sp>
      <p:sp>
        <p:nvSpPr>
          <p:cNvPr id="11" name="Title 1">
            <a:extLst>
              <a:ext uri="{FF2B5EF4-FFF2-40B4-BE49-F238E27FC236}">
                <a16:creationId xmlns:a16="http://schemas.microsoft.com/office/drawing/2014/main" id="{BA50460E-101D-3C48-AB66-31B1220807B7}"/>
              </a:ext>
            </a:extLst>
          </p:cNvPr>
          <p:cNvSpPr>
            <a:spLocks noGrp="1"/>
          </p:cNvSpPr>
          <p:nvPr>
            <p:ph type="title"/>
          </p:nvPr>
        </p:nvSpPr>
        <p:spPr>
          <a:xfrm>
            <a:off x="566687" y="726098"/>
            <a:ext cx="11029616" cy="988332"/>
          </a:xfrm>
        </p:spPr>
        <p:txBody>
          <a:bodyPr/>
          <a:lstStyle/>
          <a:p>
            <a:r>
              <a:rPr lang="en-US" dirty="0"/>
              <a:t>The Classical Travelling Salesperson Problem</a:t>
            </a:r>
          </a:p>
        </p:txBody>
      </p:sp>
    </p:spTree>
    <p:extLst>
      <p:ext uri="{BB962C8B-B14F-4D97-AF65-F5344CB8AC3E}">
        <p14:creationId xmlns:p14="http://schemas.microsoft.com/office/powerpoint/2010/main" val="26378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3E6E4D-CF22-5043-8941-D93030541ABB}"/>
              </a:ext>
            </a:extLst>
          </p:cNvPr>
          <p:cNvSpPr>
            <a:spLocks noGrp="1"/>
          </p:cNvSpPr>
          <p:nvPr>
            <p:ph sz="half" idx="1"/>
          </p:nvPr>
        </p:nvSpPr>
        <p:spPr/>
        <p:txBody>
          <a:bodyPr anchor="t"/>
          <a:lstStyle/>
          <a:p>
            <a:pPr marL="0" indent="0">
              <a:buNone/>
            </a:pPr>
            <a:r>
              <a:rPr lang="en-US" b="1"/>
              <a:t>Exact Algorithms:</a:t>
            </a:r>
          </a:p>
          <a:p>
            <a:r>
              <a:rPr lang="en-US"/>
              <a:t>Brute Force – </a:t>
            </a:r>
            <a:r>
              <a:rPr lang="en-US" b="1"/>
              <a:t>O(n!)</a:t>
            </a:r>
          </a:p>
          <a:p>
            <a:r>
              <a:rPr lang="en-US"/>
              <a:t>Held-Karp – O(n</a:t>
            </a:r>
            <a:r>
              <a:rPr lang="en-US" baseline="30000"/>
              <a:t>2</a:t>
            </a:r>
            <a:r>
              <a:rPr lang="en-US"/>
              <a:t>2</a:t>
            </a:r>
            <a:r>
              <a:rPr lang="en-US" baseline="30000"/>
              <a:t>n</a:t>
            </a:r>
            <a:r>
              <a:rPr lang="en-US"/>
              <a:t>)</a:t>
            </a:r>
          </a:p>
          <a:p>
            <a:r>
              <a:rPr lang="en-US"/>
              <a:t>Branch-and-bound - &lt; 75 “cities”</a:t>
            </a:r>
          </a:p>
          <a:p>
            <a:r>
              <a:rPr lang="en-US"/>
              <a:t>Progressive Improvement - &lt; 200 “cities”</a:t>
            </a:r>
          </a:p>
          <a:p>
            <a:r>
              <a:rPr lang="en-US"/>
              <a:t>Branch-and-Cut (Applegate) – ~85,900 “cities”</a:t>
            </a:r>
          </a:p>
        </p:txBody>
      </p:sp>
      <p:sp>
        <p:nvSpPr>
          <p:cNvPr id="4" name="Content Placeholder 3">
            <a:extLst>
              <a:ext uri="{FF2B5EF4-FFF2-40B4-BE49-F238E27FC236}">
                <a16:creationId xmlns:a16="http://schemas.microsoft.com/office/drawing/2014/main" id="{E87E0CDC-805C-BF43-8DE2-C2B6A2D54575}"/>
              </a:ext>
            </a:extLst>
          </p:cNvPr>
          <p:cNvSpPr>
            <a:spLocks noGrp="1"/>
          </p:cNvSpPr>
          <p:nvPr>
            <p:ph sz="half" idx="2"/>
          </p:nvPr>
        </p:nvSpPr>
        <p:spPr/>
        <p:txBody>
          <a:bodyPr anchor="t"/>
          <a:lstStyle/>
          <a:p>
            <a:pPr marL="0" indent="0">
              <a:buNone/>
            </a:pPr>
            <a:r>
              <a:rPr lang="en-US" b="1"/>
              <a:t>Heuristic (Approximate) Algorithms</a:t>
            </a:r>
          </a:p>
          <a:p>
            <a:r>
              <a:rPr lang="en-US"/>
              <a:t>Nearest </a:t>
            </a:r>
            <a:r>
              <a:rPr lang="en-US" err="1"/>
              <a:t>Neighbour</a:t>
            </a:r>
            <a:endParaRPr lang="en-US"/>
          </a:p>
          <a:p>
            <a:r>
              <a:rPr lang="en-US" err="1"/>
              <a:t>Christofides</a:t>
            </a:r>
            <a:r>
              <a:rPr lang="en-US"/>
              <a:t> &amp; Serdyukov</a:t>
            </a:r>
          </a:p>
          <a:p>
            <a:r>
              <a:rPr lang="en-US"/>
              <a:t>Pairwise Exchange</a:t>
            </a:r>
          </a:p>
          <a:p>
            <a:r>
              <a:rPr lang="en-US"/>
              <a:t>Kin-Kernighan Heuristics</a:t>
            </a:r>
          </a:p>
          <a:p>
            <a:r>
              <a:rPr lang="en-US"/>
              <a:t>V-opt Heuristic</a:t>
            </a:r>
          </a:p>
          <a:p>
            <a:r>
              <a:rPr lang="en-US" err="1"/>
              <a:t>Randomised</a:t>
            </a:r>
            <a:r>
              <a:rPr lang="en-US"/>
              <a:t> Improvement</a:t>
            </a:r>
          </a:p>
          <a:p>
            <a:r>
              <a:rPr lang="en-US"/>
              <a:t>Ant-Colony </a:t>
            </a:r>
            <a:r>
              <a:rPr lang="en-US" err="1"/>
              <a:t>Optimisation</a:t>
            </a:r>
            <a:endParaRPr lang="en-US"/>
          </a:p>
          <a:p>
            <a:endParaRPr lang="en-US"/>
          </a:p>
        </p:txBody>
      </p:sp>
      <p:pic>
        <p:nvPicPr>
          <p:cNvPr id="1028" name="Picture 4">
            <a:extLst>
              <a:ext uri="{FF2B5EF4-FFF2-40B4-BE49-F238E27FC236}">
                <a16:creationId xmlns:a16="http://schemas.microsoft.com/office/drawing/2014/main" id="{03F4E56B-F08B-4BCA-9FCC-7EE1DB088FB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2" b="99548" l="10000" r="92881">
                        <a14:foregroundMark x1="45169" y1="17044" x2="37119" y2="4676"/>
                        <a14:foregroundMark x1="37119" y1="4676" x2="26610" y2="7391"/>
                        <a14:foregroundMark x1="26610" y1="7391" x2="25678" y2="26546"/>
                        <a14:foregroundMark x1="25678" y1="26546" x2="18729" y2="64706"/>
                        <a14:foregroundMark x1="18729" y1="64706" x2="20678" y2="84766"/>
                        <a14:foregroundMark x1="20678" y1="84766" x2="29746" y2="97587"/>
                        <a14:foregroundMark x1="29746" y1="97587" x2="81864" y2="99095"/>
                        <a14:foregroundMark x1="81864" y1="99095" x2="91949" y2="93062"/>
                        <a14:foregroundMark x1="91949" y1="93062" x2="93898" y2="73454"/>
                        <a14:foregroundMark x1="93898" y1="73454" x2="86949" y2="36501"/>
                        <a14:foregroundMark x1="86949" y1="36501" x2="87712" y2="15837"/>
                        <a14:foregroundMark x1="87712" y1="15837" x2="80847" y2="302"/>
                        <a14:foregroundMark x1="80847" y1="302" x2="60932" y2="18250"/>
                        <a14:foregroundMark x1="60932" y1="18250" x2="45847" y2="15988"/>
                        <a14:foregroundMark x1="91864" y1="65460" x2="91525" y2="84314"/>
                        <a14:foregroundMark x1="91525" y1="84314" x2="77373" y2="90950"/>
                        <a14:foregroundMark x1="77373" y1="90950" x2="53644" y2="80090"/>
                        <a14:foregroundMark x1="53644" y1="80090" x2="30339" y2="80845"/>
                        <a14:foregroundMark x1="30339" y1="80845" x2="19661" y2="87029"/>
                        <a14:foregroundMark x1="19661" y1="87029" x2="18051" y2="66516"/>
                        <a14:foregroundMark x1="18051" y1="66516" x2="49915" y2="67722"/>
                        <a14:foregroundMark x1="49915" y1="67722" x2="76102" y2="74811"/>
                        <a14:foregroundMark x1="76102" y1="74811" x2="87542" y2="70890"/>
                        <a14:foregroundMark x1="87542" y1="70890" x2="92966" y2="65460"/>
                        <a14:foregroundMark x1="20169" y1="89442" x2="91186" y2="99548"/>
                        <a14:foregroundMark x1="91186" y1="99548" x2="81864" y2="87179"/>
                        <a14:foregroundMark x1="81864" y1="87179" x2="25169" y2="79336"/>
                        <a14:foregroundMark x1="25169" y1="79336" x2="20763" y2="87934"/>
                      </a14:backgroundRemoval>
                    </a14:imgEffect>
                  </a14:imgLayer>
                </a14:imgProps>
              </a:ext>
              <a:ext uri="{28A0092B-C50C-407E-A947-70E740481C1C}">
                <a14:useLocalDpi xmlns:a14="http://schemas.microsoft.com/office/drawing/2010/main" val="0"/>
              </a:ext>
            </a:extLst>
          </a:blip>
          <a:srcRect/>
          <a:stretch>
            <a:fillRect/>
          </a:stretch>
        </p:blipFill>
        <p:spPr bwMode="auto">
          <a:xfrm rot="21294225">
            <a:off x="7896904" y="4507006"/>
            <a:ext cx="4527531" cy="25438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8FCA445-7D8C-44B1-A7FC-37A99055D912}"/>
              </a:ext>
            </a:extLst>
          </p:cNvPr>
          <p:cNvSpPr/>
          <p:nvPr/>
        </p:nvSpPr>
        <p:spPr>
          <a:xfrm rot="21167786">
            <a:off x="1259757" y="4658711"/>
            <a:ext cx="4830938" cy="1754326"/>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So many ways</a:t>
            </a:r>
            <a:br>
              <a:rPr lang="en-US" sz="5400" b="0" cap="none" spc="0">
                <a:ln w="0"/>
                <a:solidFill>
                  <a:schemeClr val="tx1"/>
                </a:solidFill>
                <a:effectLst>
                  <a:outerShdw blurRad="38100" dist="19050" dir="2700000" algn="tl" rotWithShape="0">
                    <a:schemeClr val="dk1">
                      <a:alpha val="40000"/>
                    </a:schemeClr>
                  </a:outerShdw>
                </a:effectLst>
              </a:rPr>
            </a:br>
            <a:r>
              <a:rPr lang="en-US" sz="5400" b="0" cap="none" spc="0">
                <a:ln w="0"/>
                <a:solidFill>
                  <a:schemeClr val="tx1"/>
                </a:solidFill>
                <a:effectLst>
                  <a:outerShdw blurRad="38100" dist="19050" dir="2700000" algn="tl" rotWithShape="0">
                    <a:schemeClr val="dk1">
                      <a:alpha val="40000"/>
                    </a:schemeClr>
                  </a:outerShdw>
                </a:effectLst>
              </a:rPr>
              <a:t>to skin the cat…</a:t>
            </a:r>
          </a:p>
        </p:txBody>
      </p:sp>
      <p:sp>
        <p:nvSpPr>
          <p:cNvPr id="9" name="Title 1">
            <a:extLst>
              <a:ext uri="{FF2B5EF4-FFF2-40B4-BE49-F238E27FC236}">
                <a16:creationId xmlns:a16="http://schemas.microsoft.com/office/drawing/2014/main" id="{E63F8677-9FA9-024A-9766-5380B0ABF802}"/>
              </a:ext>
            </a:extLst>
          </p:cNvPr>
          <p:cNvSpPr>
            <a:spLocks noGrp="1"/>
          </p:cNvSpPr>
          <p:nvPr>
            <p:ph type="title"/>
          </p:nvPr>
        </p:nvSpPr>
        <p:spPr>
          <a:xfrm>
            <a:off x="566687" y="726098"/>
            <a:ext cx="11029616" cy="988332"/>
          </a:xfrm>
        </p:spPr>
        <p:txBody>
          <a:bodyPr/>
          <a:lstStyle/>
          <a:p>
            <a:r>
              <a:rPr lang="en-US" dirty="0"/>
              <a:t>The Classical Travelling Salesperson Problem</a:t>
            </a:r>
          </a:p>
        </p:txBody>
      </p:sp>
    </p:spTree>
    <p:extLst>
      <p:ext uri="{BB962C8B-B14F-4D97-AF65-F5344CB8AC3E}">
        <p14:creationId xmlns:p14="http://schemas.microsoft.com/office/powerpoint/2010/main" val="36487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50"/>
                                        <p:tgtEl>
                                          <p:spTgt spid="3">
                                            <p:txEl>
                                              <p:pRg st="1" end="1"/>
                                            </p:txEl>
                                          </p:spTgt>
                                        </p:tgtEl>
                                      </p:cBhvr>
                                    </p:animEffect>
                                  </p:childTnLst>
                                </p:cTn>
                              </p:par>
                            </p:childTnLst>
                          </p:cTn>
                        </p:par>
                        <p:par>
                          <p:cTn id="12" fill="hold">
                            <p:stCondLst>
                              <p:cond delay="65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50"/>
                                        <p:tgtEl>
                                          <p:spTgt spid="3">
                                            <p:txEl>
                                              <p:pRg st="2" end="2"/>
                                            </p:txEl>
                                          </p:spTgt>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50"/>
                                        <p:tgtEl>
                                          <p:spTgt spid="3">
                                            <p:txEl>
                                              <p:pRg st="3" end="3"/>
                                            </p:txEl>
                                          </p:spTgt>
                                        </p:tgtEl>
                                      </p:cBhvr>
                                    </p:animEffect>
                                  </p:childTnLst>
                                </p:cTn>
                              </p:par>
                            </p:childTnLst>
                          </p:cTn>
                        </p:par>
                        <p:par>
                          <p:cTn id="20" fill="hold">
                            <p:stCondLst>
                              <p:cond delay="95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50"/>
                                        <p:tgtEl>
                                          <p:spTgt spid="3">
                                            <p:txEl>
                                              <p:pRg st="4" end="4"/>
                                            </p:txEl>
                                          </p:spTgt>
                                        </p:tgtEl>
                                      </p:cBhvr>
                                    </p:animEffect>
                                  </p:childTnLst>
                                </p:cTn>
                              </p:par>
                            </p:childTnLst>
                          </p:cTn>
                        </p:par>
                        <p:par>
                          <p:cTn id="24" fill="hold">
                            <p:stCondLst>
                              <p:cond delay="11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50"/>
                                        <p:tgtEl>
                                          <p:spTgt spid="3">
                                            <p:txEl>
                                              <p:pRg st="5" end="5"/>
                                            </p:txEl>
                                          </p:spTgt>
                                        </p:tgtEl>
                                      </p:cBhvr>
                                    </p:animEffect>
                                  </p:childTnLst>
                                </p:cTn>
                              </p:par>
                            </p:childTnLst>
                          </p:cTn>
                        </p:par>
                        <p:par>
                          <p:cTn id="28" fill="hold">
                            <p:stCondLst>
                              <p:cond delay="1250"/>
                            </p:stCondLst>
                            <p:childTnLst>
                              <p:par>
                                <p:cTn id="29" presetID="10" presetClass="entr" presetSubtype="0"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150"/>
                                        <p:tgtEl>
                                          <p:spTgt spid="4">
                                            <p:txEl>
                                              <p:pRg st="0" end="0"/>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150"/>
                                        <p:tgtEl>
                                          <p:spTgt spid="4">
                                            <p:txEl>
                                              <p:pRg st="1" end="1"/>
                                            </p:txEl>
                                          </p:spTgt>
                                        </p:tgtEl>
                                      </p:cBhvr>
                                    </p:animEffect>
                                  </p:childTnLst>
                                </p:cTn>
                              </p:par>
                            </p:childTnLst>
                          </p:cTn>
                        </p:par>
                        <p:par>
                          <p:cTn id="36" fill="hold">
                            <p:stCondLst>
                              <p:cond delay="1550"/>
                            </p:stCondLst>
                            <p:childTnLst>
                              <p:par>
                                <p:cTn id="37" presetID="10" presetClass="entr" presetSubtype="0" fill="hold" nodeType="after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150"/>
                                        <p:tgtEl>
                                          <p:spTgt spid="4">
                                            <p:txEl>
                                              <p:pRg st="2" end="2"/>
                                            </p:txEl>
                                          </p:spTgt>
                                        </p:tgtEl>
                                      </p:cBhvr>
                                    </p:animEffect>
                                  </p:childTnLst>
                                </p:cTn>
                              </p:par>
                            </p:childTnLst>
                          </p:cTn>
                        </p:par>
                        <p:par>
                          <p:cTn id="40" fill="hold">
                            <p:stCondLst>
                              <p:cond delay="1700"/>
                            </p:stCondLst>
                            <p:childTnLst>
                              <p:par>
                                <p:cTn id="41" presetID="10" presetClass="entr" presetSubtype="0" fill="hold" nodeType="after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150"/>
                                        <p:tgtEl>
                                          <p:spTgt spid="4">
                                            <p:txEl>
                                              <p:pRg st="3" end="3"/>
                                            </p:txEl>
                                          </p:spTgt>
                                        </p:tgtEl>
                                      </p:cBhvr>
                                    </p:animEffect>
                                  </p:childTnLst>
                                </p:cTn>
                              </p:par>
                            </p:childTnLst>
                          </p:cTn>
                        </p:par>
                        <p:par>
                          <p:cTn id="44" fill="hold">
                            <p:stCondLst>
                              <p:cond delay="185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150"/>
                                        <p:tgtEl>
                                          <p:spTgt spid="4">
                                            <p:txEl>
                                              <p:pRg st="4" end="4"/>
                                            </p:txEl>
                                          </p:spTgt>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animEffect transition="in" filter="fade">
                                      <p:cBhvr>
                                        <p:cTn id="51" dur="150"/>
                                        <p:tgtEl>
                                          <p:spTgt spid="4">
                                            <p:txEl>
                                              <p:pRg st="5" end="5"/>
                                            </p:txEl>
                                          </p:spTgt>
                                        </p:tgtEl>
                                      </p:cBhvr>
                                    </p:animEffect>
                                  </p:childTnLst>
                                </p:cTn>
                              </p:par>
                            </p:childTnLst>
                          </p:cTn>
                        </p:par>
                        <p:par>
                          <p:cTn id="52" fill="hold">
                            <p:stCondLst>
                              <p:cond delay="2150"/>
                            </p:stCondLst>
                            <p:childTnLst>
                              <p:par>
                                <p:cTn id="53" presetID="10" presetClass="entr" presetSubtype="0" fill="hold" nodeType="after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150"/>
                                        <p:tgtEl>
                                          <p:spTgt spid="4">
                                            <p:txEl>
                                              <p:pRg st="6" end="6"/>
                                            </p:txEl>
                                          </p:spTgt>
                                        </p:tgtEl>
                                      </p:cBhvr>
                                    </p:animEffect>
                                  </p:childTnLst>
                                </p:cTn>
                              </p:par>
                            </p:childTnLst>
                          </p:cTn>
                        </p:par>
                        <p:par>
                          <p:cTn id="56" fill="hold">
                            <p:stCondLst>
                              <p:cond delay="2300"/>
                            </p:stCondLst>
                            <p:childTnLst>
                              <p:par>
                                <p:cTn id="57" presetID="10" presetClass="entr" presetSubtype="0" fill="hold" nodeType="after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Effect transition="in" filter="fade">
                                      <p:cBhvr>
                                        <p:cTn id="59" dur="150"/>
                                        <p:tgtEl>
                                          <p:spTgt spid="4">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500" fill="hold"/>
                                        <p:tgtEl>
                                          <p:spTgt spid="8"/>
                                        </p:tgtEl>
                                        <p:attrNameLst>
                                          <p:attrName>ppt_w</p:attrName>
                                        </p:attrNameLst>
                                      </p:cBhvr>
                                      <p:tavLst>
                                        <p:tav tm="0">
                                          <p:val>
                                            <p:fltVal val="0"/>
                                          </p:val>
                                        </p:tav>
                                        <p:tav tm="100000">
                                          <p:val>
                                            <p:strVal val="#ppt_w"/>
                                          </p:val>
                                        </p:tav>
                                      </p:tavLst>
                                    </p:anim>
                                    <p:anim calcmode="lin" valueType="num">
                                      <p:cBhvr>
                                        <p:cTn id="65" dur="500" fill="hold"/>
                                        <p:tgtEl>
                                          <p:spTgt spid="8"/>
                                        </p:tgtEl>
                                        <p:attrNameLst>
                                          <p:attrName>ppt_h</p:attrName>
                                        </p:attrNameLst>
                                      </p:cBhvr>
                                      <p:tavLst>
                                        <p:tav tm="0">
                                          <p:val>
                                            <p:fltVal val="0"/>
                                          </p:val>
                                        </p:tav>
                                        <p:tav tm="100000">
                                          <p:val>
                                            <p:strVal val="#ppt_h"/>
                                          </p:val>
                                        </p:tav>
                                      </p:tavLst>
                                    </p:anim>
                                    <p:anim calcmode="lin" valueType="num">
                                      <p:cBhvr>
                                        <p:cTn id="66" dur="500" fill="hold"/>
                                        <p:tgtEl>
                                          <p:spTgt spid="8"/>
                                        </p:tgtEl>
                                        <p:attrNameLst>
                                          <p:attrName>style.rotation</p:attrName>
                                        </p:attrNameLst>
                                      </p:cBhvr>
                                      <p:tavLst>
                                        <p:tav tm="0">
                                          <p:val>
                                            <p:fltVal val="90"/>
                                          </p:val>
                                        </p:tav>
                                        <p:tav tm="100000">
                                          <p:val>
                                            <p:fltVal val="0"/>
                                          </p:val>
                                        </p:tav>
                                      </p:tavLst>
                                    </p:anim>
                                    <p:animEffect transition="in" filter="fade">
                                      <p:cBhvr>
                                        <p:cTn id="67" dur="500"/>
                                        <p:tgtEl>
                                          <p:spTgt spid="8"/>
                                        </p:tgtEl>
                                      </p:cBhvr>
                                    </p:animEffect>
                                  </p:childTnLst>
                                </p:cTn>
                              </p:par>
                            </p:childTnLst>
                          </p:cTn>
                        </p:par>
                        <p:par>
                          <p:cTn id="68" fill="hold">
                            <p:stCondLst>
                              <p:cond delay="500"/>
                            </p:stCondLst>
                            <p:childTnLst>
                              <p:par>
                                <p:cTn id="69" presetID="42" presetClass="entr" presetSubtype="0" fill="hold" nodeType="afterEffect">
                                  <p:stCondLst>
                                    <p:cond delay="0"/>
                                  </p:stCondLst>
                                  <p:childTnLst>
                                    <p:set>
                                      <p:cBhvr>
                                        <p:cTn id="70" dur="1" fill="hold">
                                          <p:stCondLst>
                                            <p:cond delay="0"/>
                                          </p:stCondLst>
                                        </p:cTn>
                                        <p:tgtEl>
                                          <p:spTgt spid="1028"/>
                                        </p:tgtEl>
                                        <p:attrNameLst>
                                          <p:attrName>style.visibility</p:attrName>
                                        </p:attrNameLst>
                                      </p:cBhvr>
                                      <p:to>
                                        <p:strVal val="visible"/>
                                      </p:to>
                                    </p:set>
                                    <p:animEffect transition="in" filter="fade">
                                      <p:cBhvr>
                                        <p:cTn id="71" dur="750"/>
                                        <p:tgtEl>
                                          <p:spTgt spid="1028"/>
                                        </p:tgtEl>
                                      </p:cBhvr>
                                    </p:animEffect>
                                    <p:anim calcmode="lin" valueType="num">
                                      <p:cBhvr>
                                        <p:cTn id="72" dur="750" fill="hold"/>
                                        <p:tgtEl>
                                          <p:spTgt spid="1028"/>
                                        </p:tgtEl>
                                        <p:attrNameLst>
                                          <p:attrName>ppt_x</p:attrName>
                                        </p:attrNameLst>
                                      </p:cBhvr>
                                      <p:tavLst>
                                        <p:tav tm="0">
                                          <p:val>
                                            <p:strVal val="#ppt_x"/>
                                          </p:val>
                                        </p:tav>
                                        <p:tav tm="100000">
                                          <p:val>
                                            <p:strVal val="#ppt_x"/>
                                          </p:val>
                                        </p:tav>
                                      </p:tavLst>
                                    </p:anim>
                                    <p:anim calcmode="lin" valueType="num">
                                      <p:cBhvr>
                                        <p:cTn id="73" dur="75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49F034F-FA30-5D44-92AC-349F5AC737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273" b="14473"/>
          <a:stretch/>
        </p:blipFill>
        <p:spPr bwMode="auto">
          <a:xfrm>
            <a:off x="566687" y="1714429"/>
            <a:ext cx="11058626" cy="45859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095AD7C6-62D4-E94B-9856-7B3693CB3641}"/>
              </a:ext>
            </a:extLst>
          </p:cNvPr>
          <p:cNvSpPr txBox="1">
            <a:spLocks/>
          </p:cNvSpPr>
          <p:nvPr/>
        </p:nvSpPr>
        <p:spPr>
          <a:xfrm>
            <a:off x="6245290" y="2362634"/>
            <a:ext cx="5514807" cy="3142427"/>
          </a:xfrm>
          <a:prstGeom prst="rect">
            <a:avLst/>
          </a:prstGeom>
          <a:effectLst>
            <a:outerShdw blurRad="254000" dist="38100" dir="2700000" sx="103000" sy="103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u="sng" dirty="0"/>
              <a:t>R-BK-032: Booking a Survey</a:t>
            </a:r>
          </a:p>
          <a:p>
            <a:pPr marL="0" indent="0">
              <a:buFont typeface="Wingdings 2" panose="05020102010507070707" pitchFamily="18" charset="2"/>
              <a:buNone/>
            </a:pPr>
            <a:r>
              <a:rPr lang="en-US" sz="2400" i="1" dirty="0"/>
              <a:t>As a </a:t>
            </a:r>
            <a:r>
              <a:rPr lang="en-US" sz="2400" b="1" i="1" dirty="0"/>
              <a:t>Survey Booker</a:t>
            </a:r>
            <a:r>
              <a:rPr lang="en-US" sz="2400" i="1" dirty="0"/>
              <a:t> </a:t>
            </a:r>
          </a:p>
          <a:p>
            <a:pPr marL="0" indent="0">
              <a:buFont typeface="Wingdings 2" panose="05020102010507070707" pitchFamily="18" charset="2"/>
              <a:buNone/>
            </a:pPr>
            <a:r>
              <a:rPr lang="en-US" sz="2400" i="1" dirty="0"/>
              <a:t>I want to be </a:t>
            </a:r>
            <a:r>
              <a:rPr lang="en-US" sz="2400" b="1" i="1" dirty="0"/>
              <a:t>shown a scored  set of surveyors and timeslots</a:t>
            </a:r>
          </a:p>
          <a:p>
            <a:pPr marL="0" indent="0">
              <a:buFont typeface="Wingdings 2" panose="05020102010507070707" pitchFamily="18" charset="2"/>
              <a:buNone/>
            </a:pPr>
            <a:r>
              <a:rPr lang="en-US" sz="2400" i="1" dirty="0"/>
              <a:t>So that </a:t>
            </a:r>
            <a:r>
              <a:rPr lang="en-US" sz="2400" b="1" i="1" dirty="0"/>
              <a:t>I can optimally make a survey</a:t>
            </a:r>
            <a:br>
              <a:rPr lang="en-US" sz="2400" b="1" i="1" dirty="0"/>
            </a:br>
            <a:r>
              <a:rPr lang="en-US" sz="2400" b="1" i="1" dirty="0"/>
              <a:t>booking</a:t>
            </a:r>
          </a:p>
        </p:txBody>
      </p:sp>
      <p:sp>
        <p:nvSpPr>
          <p:cNvPr id="2" name="Title 1">
            <a:extLst>
              <a:ext uri="{FF2B5EF4-FFF2-40B4-BE49-F238E27FC236}">
                <a16:creationId xmlns:a16="http://schemas.microsoft.com/office/drawing/2014/main" id="{04C35CD8-FBC8-6E43-A688-4799C979CAFA}"/>
              </a:ext>
            </a:extLst>
          </p:cNvPr>
          <p:cNvSpPr>
            <a:spLocks noGrp="1"/>
          </p:cNvSpPr>
          <p:nvPr>
            <p:ph type="title"/>
          </p:nvPr>
        </p:nvSpPr>
        <p:spPr>
          <a:xfrm>
            <a:off x="566687" y="726098"/>
            <a:ext cx="11029616" cy="988332"/>
          </a:xfrm>
        </p:spPr>
        <p:txBody>
          <a:bodyPr/>
          <a:lstStyle/>
          <a:p>
            <a:r>
              <a:rPr lang="en-US" dirty="0"/>
              <a:t>The requirement is simple, right?</a:t>
            </a:r>
          </a:p>
        </p:txBody>
      </p:sp>
    </p:spTree>
    <p:extLst>
      <p:ext uri="{BB962C8B-B14F-4D97-AF65-F5344CB8AC3E}">
        <p14:creationId xmlns:p14="http://schemas.microsoft.com/office/powerpoint/2010/main" val="195146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580DEEEC-C243-A942-9756-0FA5121318E6}"/>
              </a:ext>
            </a:extLst>
          </p:cNvPr>
          <p:cNvSpPr txBox="1">
            <a:spLocks/>
          </p:cNvSpPr>
          <p:nvPr/>
        </p:nvSpPr>
        <p:spPr>
          <a:xfrm>
            <a:off x="6245290" y="2362634"/>
            <a:ext cx="5514807" cy="3142427"/>
          </a:xfrm>
          <a:prstGeom prst="rect">
            <a:avLst/>
          </a:prstGeom>
          <a:effectLst>
            <a:outerShdw blurRad="254000" dist="38100" dir="2700000" sx="103000" sy="103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u="sng" dirty="0"/>
              <a:t>R-BK-032: Booking a Survey</a:t>
            </a:r>
          </a:p>
          <a:p>
            <a:pPr marL="0" indent="0">
              <a:buFont typeface="Wingdings 2" panose="05020102010507070707" pitchFamily="18" charset="2"/>
              <a:buNone/>
            </a:pPr>
            <a:r>
              <a:rPr lang="en-US" sz="2400" i="1" dirty="0"/>
              <a:t>As a </a:t>
            </a:r>
            <a:r>
              <a:rPr lang="en-US" sz="2400" b="1" i="1" dirty="0"/>
              <a:t>Survey Booker</a:t>
            </a:r>
            <a:r>
              <a:rPr lang="en-US" sz="2400" i="1" dirty="0"/>
              <a:t> </a:t>
            </a:r>
          </a:p>
          <a:p>
            <a:pPr marL="0" indent="0">
              <a:buFont typeface="Wingdings 2" panose="05020102010507070707" pitchFamily="18" charset="2"/>
              <a:buNone/>
            </a:pPr>
            <a:r>
              <a:rPr lang="en-US" sz="2400" i="1" dirty="0"/>
              <a:t>I want to be </a:t>
            </a:r>
            <a:r>
              <a:rPr lang="en-US" sz="2400" b="1" i="1" dirty="0"/>
              <a:t>shown a scored  set of surveyors and timeslots</a:t>
            </a:r>
          </a:p>
          <a:p>
            <a:pPr marL="0" indent="0">
              <a:buFont typeface="Wingdings 2" panose="05020102010507070707" pitchFamily="18" charset="2"/>
              <a:buNone/>
            </a:pPr>
            <a:r>
              <a:rPr lang="en-US" sz="2400" i="1" dirty="0"/>
              <a:t>So that </a:t>
            </a:r>
            <a:r>
              <a:rPr lang="en-US" sz="2400" b="1" i="1" dirty="0"/>
              <a:t>I can optimally make a survey</a:t>
            </a:r>
            <a:br>
              <a:rPr lang="en-US" sz="2400" b="1" i="1" dirty="0"/>
            </a:br>
            <a:r>
              <a:rPr lang="en-US" sz="2400" b="1" i="1" dirty="0"/>
              <a:t>booking</a:t>
            </a:r>
          </a:p>
        </p:txBody>
      </p:sp>
      <p:sp>
        <p:nvSpPr>
          <p:cNvPr id="5" name="Content Placeholder 5">
            <a:extLst>
              <a:ext uri="{FF2B5EF4-FFF2-40B4-BE49-F238E27FC236}">
                <a16:creationId xmlns:a16="http://schemas.microsoft.com/office/drawing/2014/main" id="{70119B1B-6171-4F44-8CAB-CDB655665995}"/>
              </a:ext>
            </a:extLst>
          </p:cNvPr>
          <p:cNvSpPr txBox="1">
            <a:spLocks/>
          </p:cNvSpPr>
          <p:nvPr/>
        </p:nvSpPr>
        <p:spPr>
          <a:xfrm>
            <a:off x="6096000" y="2167933"/>
            <a:ext cx="5514807" cy="4143061"/>
          </a:xfrm>
          <a:prstGeom prst="rect">
            <a:avLst/>
          </a:prstGeom>
          <a:effectLst>
            <a:outerShdw blurRad="254000" dist="38100" dir="2700000" sx="103000" sy="103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92500"/>
          </a:bodyPr>
          <a:lstStyle>
            <a:defPPr>
              <a:defRPr lang="en-US"/>
            </a:defPPr>
            <a:lvl1pPr indent="0" defTabSz="457200">
              <a:lnSpc>
                <a:spcPct val="110000"/>
              </a:lnSpc>
              <a:spcBef>
                <a:spcPct val="20000"/>
              </a:spcBef>
              <a:spcAft>
                <a:spcPts val="600"/>
              </a:spcAft>
              <a:buClr>
                <a:schemeClr val="accent1"/>
              </a:buClr>
              <a:buSzPct val="92000"/>
              <a:buFont typeface="Wingdings 2" panose="05020102010507070707" pitchFamily="18" charset="2"/>
              <a:buNone/>
              <a:defRPr sz="2400" b="1" u="sng">
                <a:solidFill>
                  <a:schemeClr val="tx1">
                    <a:lumMod val="75000"/>
                    <a:lumOff val="25000"/>
                  </a:schemeClr>
                </a:solidFill>
              </a:defRPr>
            </a:lvl1pPr>
            <a:lvl2pPr marL="630000" indent="-306000" defTabSz="457200">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2pPr>
            <a:lvl3pPr marL="900000" indent="-270000" defTabSz="457200">
              <a:spcBef>
                <a:spcPct val="20000"/>
              </a:spcBef>
              <a:spcAft>
                <a:spcPts val="600"/>
              </a:spcAft>
              <a:buClr>
                <a:schemeClr val="accent1"/>
              </a:buClr>
              <a:buSzPct val="92000"/>
              <a:buFont typeface="Wingdings 2" panose="05020102010507070707" pitchFamily="18" charset="2"/>
              <a:buChar char=""/>
              <a:defRPr sz="1300">
                <a:solidFill>
                  <a:schemeClr val="tx1">
                    <a:lumMod val="75000"/>
                    <a:lumOff val="25000"/>
                  </a:schemeClr>
                </a:solidFill>
              </a:defRPr>
            </a:lvl3pPr>
            <a:lvl4pPr marL="1242000" indent="-234000" defTabSz="457200">
              <a:spcBef>
                <a:spcPct val="20000"/>
              </a:spcBef>
              <a:spcAft>
                <a:spcPts val="600"/>
              </a:spcAft>
              <a:buClr>
                <a:schemeClr val="accent1"/>
              </a:buClr>
              <a:buSzPct val="92000"/>
              <a:buFont typeface="Wingdings 2" panose="05020102010507070707" pitchFamily="18" charset="2"/>
              <a:buChar char=""/>
              <a:defRPr sz="1100">
                <a:solidFill>
                  <a:schemeClr val="tx1">
                    <a:lumMod val="75000"/>
                    <a:lumOff val="25000"/>
                  </a:schemeClr>
                </a:solidFill>
              </a:defRPr>
            </a:lvl4pPr>
            <a:lvl5pPr marL="1602000" indent="-234000" defTabSz="457200">
              <a:spcBef>
                <a:spcPct val="20000"/>
              </a:spcBef>
              <a:spcAft>
                <a:spcPts val="600"/>
              </a:spcAft>
              <a:buClr>
                <a:schemeClr val="accent1"/>
              </a:buClr>
              <a:buSzPct val="92000"/>
              <a:buFont typeface="Wingdings 2" panose="05020102010507070707" pitchFamily="18" charset="2"/>
              <a:buChar char=""/>
              <a:defRPr sz="1100">
                <a:solidFill>
                  <a:schemeClr val="tx1">
                    <a:lumMod val="75000"/>
                    <a:lumOff val="25000"/>
                  </a:schemeClr>
                </a:solidFill>
              </a:defRPr>
            </a:lvl5pPr>
            <a:lvl6pPr marL="19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defTabSz="4572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dirty="0"/>
              <a:t>How Haley books a survey</a:t>
            </a:r>
          </a:p>
          <a:p>
            <a:r>
              <a:rPr lang="en-US" i="1" u="none" dirty="0"/>
              <a:t>Haley</a:t>
            </a:r>
            <a:r>
              <a:rPr lang="en-US" b="0" u="none" dirty="0"/>
              <a:t> calls </a:t>
            </a:r>
            <a:r>
              <a:rPr lang="en-US" i="1" u="none" dirty="0"/>
              <a:t>Tom</a:t>
            </a:r>
            <a:r>
              <a:rPr lang="en-US" b="0" u="none" dirty="0"/>
              <a:t> at </a:t>
            </a:r>
            <a:r>
              <a:rPr lang="en-US" i="1" u="none" dirty="0"/>
              <a:t>Friends </a:t>
            </a:r>
            <a:br>
              <a:rPr lang="en-US" i="1" u="none" dirty="0"/>
            </a:br>
            <a:r>
              <a:rPr lang="en-US" i="1" u="none" dirty="0"/>
              <a:t>Estate Agents</a:t>
            </a:r>
            <a:r>
              <a:rPr lang="en-US" b="0" u="none" dirty="0"/>
              <a:t> on </a:t>
            </a:r>
            <a:r>
              <a:rPr lang="en-US" i="1" u="none" dirty="0"/>
              <a:t>The High </a:t>
            </a:r>
            <a:br>
              <a:rPr lang="en-US" i="1" u="none" dirty="0"/>
            </a:br>
            <a:r>
              <a:rPr lang="en-US" i="1" u="none" dirty="0"/>
              <a:t>Street</a:t>
            </a:r>
            <a:r>
              <a:rPr lang="en-US" b="0" u="none" dirty="0"/>
              <a:t> to check their </a:t>
            </a:r>
            <a:r>
              <a:rPr lang="en-US" i="1" u="none" dirty="0"/>
              <a:t>opening </a:t>
            </a:r>
            <a:br>
              <a:rPr lang="en-US" i="1" u="none" dirty="0"/>
            </a:br>
            <a:r>
              <a:rPr lang="en-US" i="1" u="none" dirty="0"/>
              <a:t>times</a:t>
            </a:r>
            <a:r>
              <a:rPr lang="en-US" b="0" u="none" dirty="0"/>
              <a:t> to </a:t>
            </a:r>
            <a:r>
              <a:rPr lang="en-US" i="1" u="none" dirty="0"/>
              <a:t>pick up the keys</a:t>
            </a:r>
            <a:r>
              <a:rPr lang="en-US" b="0" u="none" dirty="0"/>
              <a:t> for </a:t>
            </a:r>
            <a:br>
              <a:rPr lang="en-US" b="0" u="none" dirty="0"/>
            </a:br>
            <a:r>
              <a:rPr lang="en-US" i="1" u="none" dirty="0"/>
              <a:t>Flat 1, 26 Lower Back Street</a:t>
            </a:r>
            <a:r>
              <a:rPr lang="en-US" b="0" u="none" dirty="0"/>
              <a:t>.</a:t>
            </a:r>
          </a:p>
          <a:p>
            <a:r>
              <a:rPr lang="en-US" b="0" u="none" dirty="0"/>
              <a:t>She then </a:t>
            </a:r>
            <a:r>
              <a:rPr lang="en-US" i="1" u="none" dirty="0"/>
              <a:t>picks</a:t>
            </a:r>
            <a:r>
              <a:rPr lang="en-US" b="0" u="none" dirty="0"/>
              <a:t> the </a:t>
            </a:r>
            <a:r>
              <a:rPr lang="en-US" i="1" u="none" dirty="0"/>
              <a:t>suggested afternoon slot </a:t>
            </a:r>
            <a:r>
              <a:rPr lang="en-US" b="0" u="none" dirty="0"/>
              <a:t>and saves the </a:t>
            </a:r>
            <a:r>
              <a:rPr lang="en-US" i="1" u="none" dirty="0"/>
              <a:t>provisional appointment </a:t>
            </a:r>
            <a:r>
              <a:rPr lang="en-US" b="0" u="none" dirty="0"/>
              <a:t>for the </a:t>
            </a:r>
            <a:r>
              <a:rPr lang="en-US" i="1" u="none" dirty="0"/>
              <a:t>mortgage valuation survey </a:t>
            </a:r>
            <a:r>
              <a:rPr lang="en-US" b="0" u="none" dirty="0"/>
              <a:t>that will be given to one of the </a:t>
            </a:r>
            <a:r>
              <a:rPr lang="en-US" i="1" u="none" dirty="0"/>
              <a:t>Staff Surveyors</a:t>
            </a:r>
            <a:r>
              <a:rPr lang="en-US" b="0" u="none" dirty="0"/>
              <a:t>. </a:t>
            </a:r>
          </a:p>
        </p:txBody>
      </p:sp>
      <p:sp>
        <p:nvSpPr>
          <p:cNvPr id="2" name="Title 1">
            <a:extLst>
              <a:ext uri="{FF2B5EF4-FFF2-40B4-BE49-F238E27FC236}">
                <a16:creationId xmlns:a16="http://schemas.microsoft.com/office/drawing/2014/main" id="{04C35CD8-FBC8-6E43-A688-4799C979CAFA}"/>
              </a:ext>
            </a:extLst>
          </p:cNvPr>
          <p:cNvSpPr>
            <a:spLocks noGrp="1"/>
          </p:cNvSpPr>
          <p:nvPr>
            <p:ph type="title"/>
          </p:nvPr>
        </p:nvSpPr>
        <p:spPr>
          <a:xfrm>
            <a:off x="566687" y="726098"/>
            <a:ext cx="11029616" cy="988332"/>
          </a:xfrm>
        </p:spPr>
        <p:txBody>
          <a:bodyPr/>
          <a:lstStyle/>
          <a:p>
            <a:r>
              <a:rPr lang="en-US" dirty="0"/>
              <a:t>The Complexity of requirements</a:t>
            </a:r>
          </a:p>
        </p:txBody>
      </p:sp>
      <p:sp>
        <p:nvSpPr>
          <p:cNvPr id="3" name="Content Placeholder 2">
            <a:extLst>
              <a:ext uri="{FF2B5EF4-FFF2-40B4-BE49-F238E27FC236}">
                <a16:creationId xmlns:a16="http://schemas.microsoft.com/office/drawing/2014/main" id="{BECAEEBA-B899-CE40-8805-4DF18E978F0B}"/>
              </a:ext>
            </a:extLst>
          </p:cNvPr>
          <p:cNvSpPr>
            <a:spLocks noGrp="1"/>
          </p:cNvSpPr>
          <p:nvPr>
            <p:ph sz="half" idx="1"/>
          </p:nvPr>
        </p:nvSpPr>
        <p:spPr/>
        <p:txBody>
          <a:bodyPr/>
          <a:lstStyle/>
          <a:p>
            <a:r>
              <a:rPr lang="en-US" dirty="0"/>
              <a:t>Many surveyors cover surveys in any given area</a:t>
            </a:r>
          </a:p>
          <a:p>
            <a:pPr lvl="1"/>
            <a:r>
              <a:rPr lang="en-US" dirty="0"/>
              <a:t>But surveyors don’t all have the same work patterns</a:t>
            </a:r>
          </a:p>
          <a:p>
            <a:pPr lvl="1"/>
            <a:r>
              <a:rPr lang="en-US" dirty="0"/>
              <a:t>And surveyors have points targets</a:t>
            </a:r>
          </a:p>
          <a:p>
            <a:pPr lvl="1"/>
            <a:r>
              <a:rPr lang="en-US" dirty="0"/>
              <a:t>And some surveyors can’t do certain jobs</a:t>
            </a:r>
            <a:br>
              <a:rPr lang="en-US" dirty="0"/>
            </a:br>
            <a:endParaRPr lang="en-US" dirty="0"/>
          </a:p>
          <a:p>
            <a:r>
              <a:rPr lang="en-US" dirty="0"/>
              <a:t>The survey could happen on any of many days</a:t>
            </a:r>
          </a:p>
          <a:p>
            <a:pPr lvl="1"/>
            <a:r>
              <a:rPr lang="en-US" dirty="0"/>
              <a:t>But we want it done as soon as possible</a:t>
            </a:r>
            <a:br>
              <a:rPr lang="en-US" dirty="0"/>
            </a:br>
            <a:endParaRPr lang="en-US" dirty="0"/>
          </a:p>
          <a:p>
            <a:r>
              <a:rPr lang="en-US" dirty="0"/>
              <a:t>We want to </a:t>
            </a:r>
            <a:r>
              <a:rPr lang="en-US" dirty="0" err="1"/>
              <a:t>minimise</a:t>
            </a:r>
            <a:r>
              <a:rPr lang="en-US" dirty="0"/>
              <a:t> the distance a Surveyor drives</a:t>
            </a:r>
          </a:p>
          <a:p>
            <a:pPr lvl="1"/>
            <a:r>
              <a:rPr lang="en-US" dirty="0"/>
              <a:t>But we also want to share the work fairly</a:t>
            </a:r>
          </a:p>
          <a:p>
            <a:endParaRPr lang="en-US" dirty="0"/>
          </a:p>
        </p:txBody>
      </p:sp>
      <p:pic>
        <p:nvPicPr>
          <p:cNvPr id="6" name="Picture 5">
            <a:extLst>
              <a:ext uri="{FF2B5EF4-FFF2-40B4-BE49-F238E27FC236}">
                <a16:creationId xmlns:a16="http://schemas.microsoft.com/office/drawing/2014/main" id="{CCA5EB6F-621E-CD48-AA00-C6455907E1A9}"/>
              </a:ext>
            </a:extLst>
          </p:cNvPr>
          <p:cNvPicPr>
            <a:picLocks noChangeAspect="1"/>
          </p:cNvPicPr>
          <p:nvPr/>
        </p:nvPicPr>
        <p:blipFill>
          <a:blip r:embed="rId3"/>
          <a:stretch>
            <a:fillRect/>
          </a:stretch>
        </p:blipFill>
        <p:spPr>
          <a:xfrm rot="234429">
            <a:off x="9718098" y="1605198"/>
            <a:ext cx="1905000" cy="1905000"/>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7527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fade">
                                      <p:cBhvr>
                                        <p:cTn id="11" dur="500"/>
                                        <p:tgtEl>
                                          <p:spTgt spid="5">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500"/>
                                        <p:tgtEl>
                                          <p:spTgt spid="3">
                                            <p:txEl>
                                              <p:pRg st="6" end="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81</TotalTime>
  <Words>1498</Words>
  <Application>Microsoft Macintosh PowerPoint</Application>
  <PresentationFormat>Widescreen</PresentationFormat>
  <Paragraphs>202</Paragraphs>
  <Slides>27</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Courier</vt:lpstr>
      <vt:lpstr>Fira Code Retina</vt:lpstr>
      <vt:lpstr>Franklin Gothic Book</vt:lpstr>
      <vt:lpstr>Franklin Gothic Demi</vt:lpstr>
      <vt:lpstr>Wingdings 2</vt:lpstr>
      <vt:lpstr>DividendVTI</vt:lpstr>
      <vt:lpstr>Solving the travelling surveyor problem</vt:lpstr>
      <vt:lpstr>Introduction:</vt:lpstr>
      <vt:lpstr>Introduction:</vt:lpstr>
      <vt:lpstr>Introduction:</vt:lpstr>
      <vt:lpstr>Spoiler!   it’s all in Azure</vt:lpstr>
      <vt:lpstr>The Classical Travelling Salesperson Problem</vt:lpstr>
      <vt:lpstr>The Classical Travelling Salesperson Problem</vt:lpstr>
      <vt:lpstr>The requirement is simple, right?</vt:lpstr>
      <vt:lpstr>The Complexity of requirements</vt:lpstr>
      <vt:lpstr>PowerPoint Presentation</vt:lpstr>
      <vt:lpstr>An N-dimensional routing problem</vt:lpstr>
      <vt:lpstr>An N-dimensional routing problem</vt:lpstr>
      <vt:lpstr>Introducing Google OR-Tools</vt:lpstr>
      <vt:lpstr>Introducing Google OR-Tools</vt:lpstr>
      <vt:lpstr>Getting started with Google OR-Tools</vt:lpstr>
      <vt:lpstr>Demo – Solving the TSP with Google OR tools</vt:lpstr>
      <vt:lpstr>Aside: Calculating Distances</vt:lpstr>
      <vt:lpstr>Aside: Calculating Distances</vt:lpstr>
      <vt:lpstr>Demo - Multi-vehicle routing</vt:lpstr>
      <vt:lpstr>Recommending a surveyor</vt:lpstr>
      <vt:lpstr>Aside: The need for a DSL</vt:lpstr>
      <vt:lpstr>Aside: The need for a DSL</vt:lpstr>
      <vt:lpstr>Demo - A working DSL for Google OR Tools</vt:lpstr>
      <vt:lpstr>Into production – putting it all together</vt:lpstr>
      <vt:lpstr>Into production – putting it all together</vt:lpstr>
      <vt:lpstr>Wrapping up – what we’ve seen</vt:lpstr>
      <vt:lpstr>Wrapping up – what we’ve seen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the travelling surveyor problem</dc:title>
  <dc:creator>Joel Hammond-Turner</dc:creator>
  <cp:lastModifiedBy>Joel Hammond-Turner</cp:lastModifiedBy>
  <cp:revision>1</cp:revision>
  <dcterms:created xsi:type="dcterms:W3CDTF">2020-12-11T17:51:02Z</dcterms:created>
  <dcterms:modified xsi:type="dcterms:W3CDTF">2020-12-12T09:40:47Z</dcterms:modified>
</cp:coreProperties>
</file>